
<file path=[Content_Types].xml><?xml version="1.0" encoding="utf-8"?>
<Types xmlns="http://schemas.openxmlformats.org/package/2006/content-types">
  <Default Extension="png" ContentType="image/png"/>
  <Default Extension="svg" ContentType="image/svg+xml"/>
  <Default Extension="jfif" ContentType="image/jpe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9"/>
  </p:notesMasterIdLst>
  <p:handoutMasterIdLst>
    <p:handoutMasterId r:id="rId40"/>
  </p:handoutMasterIdLst>
  <p:sldIdLst>
    <p:sldId id="281" r:id="rId5"/>
    <p:sldId id="266" r:id="rId6"/>
    <p:sldId id="273" r:id="rId7"/>
    <p:sldId id="274" r:id="rId8"/>
    <p:sldId id="275" r:id="rId9"/>
    <p:sldId id="283" r:id="rId10"/>
    <p:sldId id="290" r:id="rId11"/>
    <p:sldId id="277" r:id="rId12"/>
    <p:sldId id="278" r:id="rId13"/>
    <p:sldId id="289" r:id="rId14"/>
    <p:sldId id="282" r:id="rId15"/>
    <p:sldId id="285" r:id="rId16"/>
    <p:sldId id="288" r:id="rId17"/>
    <p:sldId id="280" r:id="rId18"/>
    <p:sldId id="291" r:id="rId19"/>
    <p:sldId id="292" r:id="rId20"/>
    <p:sldId id="293" r:id="rId21"/>
    <p:sldId id="294" r:id="rId22"/>
    <p:sldId id="295" r:id="rId23"/>
    <p:sldId id="296" r:id="rId24"/>
    <p:sldId id="297" r:id="rId25"/>
    <p:sldId id="298" r:id="rId26"/>
    <p:sldId id="284" r:id="rId27"/>
    <p:sldId id="287" r:id="rId28"/>
    <p:sldId id="299" r:id="rId29"/>
    <p:sldId id="304" r:id="rId30"/>
    <p:sldId id="307" r:id="rId31"/>
    <p:sldId id="310" r:id="rId32"/>
    <p:sldId id="311" r:id="rId33"/>
    <p:sldId id="314" r:id="rId34"/>
    <p:sldId id="315" r:id="rId35"/>
    <p:sldId id="312" r:id="rId36"/>
    <p:sldId id="319" r:id="rId37"/>
    <p:sldId id="322" r:id="rId3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266A73-275A-4F86-B82B-1ECC3DEB9EC6}">
          <p14:sldIdLst>
            <p14:sldId id="281"/>
            <p14:sldId id="266"/>
            <p14:sldId id="273"/>
            <p14:sldId id="274"/>
            <p14:sldId id="275"/>
            <p14:sldId id="283"/>
            <p14:sldId id="290"/>
            <p14:sldId id="277"/>
            <p14:sldId id="278"/>
            <p14:sldId id="289"/>
            <p14:sldId id="282"/>
            <p14:sldId id="285"/>
            <p14:sldId id="288"/>
            <p14:sldId id="280"/>
            <p14:sldId id="291"/>
            <p14:sldId id="292"/>
            <p14:sldId id="293"/>
            <p14:sldId id="294"/>
            <p14:sldId id="295"/>
            <p14:sldId id="296"/>
            <p14:sldId id="297"/>
            <p14:sldId id="298"/>
            <p14:sldId id="284"/>
            <p14:sldId id="287"/>
            <p14:sldId id="299"/>
            <p14:sldId id="304"/>
            <p14:sldId id="307"/>
            <p14:sldId id="310"/>
            <p14:sldId id="311"/>
            <p14:sldId id="314"/>
            <p14:sldId id="315"/>
            <p14:sldId id="312"/>
            <p14:sldId id="319"/>
            <p14:sldId id="322"/>
          </p14:sldIdLst>
        </p14:section>
      </p14:sectionLst>
    </p:ex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274" autoAdjust="0"/>
  </p:normalViewPr>
  <p:slideViewPr>
    <p:cSldViewPr snapToGrid="0" showGuides="1">
      <p:cViewPr varScale="1">
        <p:scale>
          <a:sx n="113" d="100"/>
          <a:sy n="113" d="100"/>
        </p:scale>
        <p:origin x="498" y="114"/>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0130E2-0EAA-4BCC-8E4E-7700A45DE092}"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6FB2EE59-B9F6-4DBD-9597-9819692A40A6}">
      <dgm:prSet phldrT="[Text]"/>
      <dgm:spPr/>
      <dgm:t>
        <a:bodyPr/>
        <a:lstStyle/>
        <a:p>
          <a:endParaRPr lang="en-US" dirty="0"/>
        </a:p>
      </dgm:t>
    </dgm:pt>
    <dgm:pt modelId="{F931E208-9ADA-4BDA-B6D6-FAA26FA48B29}" type="parTrans" cxnId="{12410795-43F5-40C3-A3D7-F2510D527953}">
      <dgm:prSet/>
      <dgm:spPr/>
      <dgm:t>
        <a:bodyPr/>
        <a:lstStyle/>
        <a:p>
          <a:endParaRPr lang="en-US"/>
        </a:p>
      </dgm:t>
    </dgm:pt>
    <dgm:pt modelId="{314048CE-1229-41D0-B88D-6D09F064CD62}" type="sibTrans" cxnId="{12410795-43F5-40C3-A3D7-F2510D527953}">
      <dgm:prSet/>
      <dgm:spPr/>
      <dgm:t>
        <a:bodyPr/>
        <a:lstStyle/>
        <a:p>
          <a:endParaRPr lang="en-US"/>
        </a:p>
      </dgm:t>
    </dgm:pt>
    <dgm:pt modelId="{E4DF58D7-9A79-4CC7-9CCA-ACD864E02B50}">
      <dgm:prSet phldrT="[Text]" phldr="1"/>
      <dgm:spPr/>
      <dgm:t>
        <a:bodyPr/>
        <a:lstStyle/>
        <a:p>
          <a:endParaRPr lang="en-US"/>
        </a:p>
      </dgm:t>
    </dgm:pt>
    <dgm:pt modelId="{FF3FE4C8-E32B-4041-B9B8-59F12BC6406C}" type="parTrans" cxnId="{1C07BA7C-E113-499F-8536-F966024A1FF0}">
      <dgm:prSet/>
      <dgm:spPr/>
      <dgm:t>
        <a:bodyPr/>
        <a:lstStyle/>
        <a:p>
          <a:endParaRPr lang="en-US"/>
        </a:p>
      </dgm:t>
    </dgm:pt>
    <dgm:pt modelId="{1375FF54-A846-4B81-A386-C30C87566F58}" type="sibTrans" cxnId="{1C07BA7C-E113-499F-8536-F966024A1FF0}">
      <dgm:prSet/>
      <dgm:spPr/>
      <dgm:t>
        <a:bodyPr/>
        <a:lstStyle/>
        <a:p>
          <a:endParaRPr lang="en-US"/>
        </a:p>
      </dgm:t>
    </dgm:pt>
    <dgm:pt modelId="{204B17FC-F022-4EA2-8F5E-07D46F9F1052}">
      <dgm:prSet phldrT="[Text]" phldr="1"/>
      <dgm:spPr/>
      <dgm:t>
        <a:bodyPr/>
        <a:lstStyle/>
        <a:p>
          <a:endParaRPr lang="en-US" dirty="0"/>
        </a:p>
      </dgm:t>
    </dgm:pt>
    <dgm:pt modelId="{31777806-694C-4EF2-B1D5-4EB4C64A2F8F}" type="parTrans" cxnId="{D215F24E-F676-498B-8C7E-931882E0E8C3}">
      <dgm:prSet/>
      <dgm:spPr/>
      <dgm:t>
        <a:bodyPr/>
        <a:lstStyle/>
        <a:p>
          <a:endParaRPr lang="en-US"/>
        </a:p>
      </dgm:t>
    </dgm:pt>
    <dgm:pt modelId="{95200ED9-6C23-44AC-B74E-9A89DAA556A8}" type="sibTrans" cxnId="{D215F24E-F676-498B-8C7E-931882E0E8C3}">
      <dgm:prSet/>
      <dgm:spPr/>
      <dgm:t>
        <a:bodyPr/>
        <a:lstStyle/>
        <a:p>
          <a:endParaRPr lang="en-US"/>
        </a:p>
      </dgm:t>
    </dgm:pt>
    <dgm:pt modelId="{47961989-8BB6-4FF0-84CD-1954A092DB1B}">
      <dgm:prSet phldrT="[Text]" phldr="1"/>
      <dgm:spPr/>
      <dgm:t>
        <a:bodyPr/>
        <a:lstStyle/>
        <a:p>
          <a:endParaRPr lang="en-US"/>
        </a:p>
      </dgm:t>
    </dgm:pt>
    <dgm:pt modelId="{5C78D85A-8575-4346-962D-6F776F32FB42}" type="parTrans" cxnId="{B869B3A5-12FB-455E-8687-7C16E4B4CFBC}">
      <dgm:prSet/>
      <dgm:spPr/>
      <dgm:t>
        <a:bodyPr/>
        <a:lstStyle/>
        <a:p>
          <a:endParaRPr lang="en-US"/>
        </a:p>
      </dgm:t>
    </dgm:pt>
    <dgm:pt modelId="{95176265-9BEC-4F4C-B6AC-33D047DD36FA}" type="sibTrans" cxnId="{B869B3A5-12FB-455E-8687-7C16E4B4CFBC}">
      <dgm:prSet/>
      <dgm:spPr/>
      <dgm:t>
        <a:bodyPr/>
        <a:lstStyle/>
        <a:p>
          <a:endParaRPr lang="en-US"/>
        </a:p>
      </dgm:t>
    </dgm:pt>
    <dgm:pt modelId="{BD418B16-939E-42A5-AA59-E4FBDB69B1A5}">
      <dgm:prSet phldrT="[Text]" phldr="1"/>
      <dgm:spPr/>
      <dgm:t>
        <a:bodyPr/>
        <a:lstStyle/>
        <a:p>
          <a:endParaRPr lang="en-US" dirty="0"/>
        </a:p>
      </dgm:t>
    </dgm:pt>
    <dgm:pt modelId="{E037F84B-691B-44B0-B84D-BBEE1A3991C0}" type="parTrans" cxnId="{EC44CF1B-0B9A-44A4-8FBD-2567AFC8E6A1}">
      <dgm:prSet/>
      <dgm:spPr/>
      <dgm:t>
        <a:bodyPr/>
        <a:lstStyle/>
        <a:p>
          <a:endParaRPr lang="en-US"/>
        </a:p>
      </dgm:t>
    </dgm:pt>
    <dgm:pt modelId="{767AF400-3807-41FA-A03A-F6C3CCE75644}" type="sibTrans" cxnId="{EC44CF1B-0B9A-44A4-8FBD-2567AFC8E6A1}">
      <dgm:prSet/>
      <dgm:spPr/>
      <dgm:t>
        <a:bodyPr/>
        <a:lstStyle/>
        <a:p>
          <a:endParaRPr lang="en-US"/>
        </a:p>
      </dgm:t>
    </dgm:pt>
    <dgm:pt modelId="{F9BBA27D-F06E-4A02-A8AA-89558ECB0EC9}" type="pres">
      <dgm:prSet presAssocID="{850130E2-0EAA-4BCC-8E4E-7700A45DE092}" presName="Name0" presStyleCnt="0">
        <dgm:presLayoutVars>
          <dgm:chMax val="1"/>
          <dgm:dir/>
          <dgm:animLvl val="ctr"/>
          <dgm:resizeHandles val="exact"/>
        </dgm:presLayoutVars>
      </dgm:prSet>
      <dgm:spPr/>
    </dgm:pt>
    <dgm:pt modelId="{4353041F-7DD1-4D6E-8BF5-690255226924}" type="pres">
      <dgm:prSet presAssocID="{6FB2EE59-B9F6-4DBD-9597-9819692A40A6}" presName="centerShape" presStyleLbl="node0" presStyleIdx="0" presStyleCnt="1" custLinFactNeighborX="0" custLinFactNeighborY="0"/>
      <dgm:spPr/>
    </dgm:pt>
    <dgm:pt modelId="{35212852-AA5D-4286-8B7D-795A177A2BDE}" type="pres">
      <dgm:prSet presAssocID="{E4DF58D7-9A79-4CC7-9CCA-ACD864E02B50}" presName="node" presStyleLbl="node1" presStyleIdx="0" presStyleCnt="4">
        <dgm:presLayoutVars>
          <dgm:bulletEnabled val="1"/>
        </dgm:presLayoutVars>
      </dgm:prSet>
      <dgm:spPr/>
    </dgm:pt>
    <dgm:pt modelId="{A7DCC0EF-4150-44A6-BD8C-3C650837246A}" type="pres">
      <dgm:prSet presAssocID="{E4DF58D7-9A79-4CC7-9CCA-ACD864E02B50}" presName="dummy" presStyleCnt="0"/>
      <dgm:spPr/>
    </dgm:pt>
    <dgm:pt modelId="{74304425-2323-410A-A06D-D09927D924BA}" type="pres">
      <dgm:prSet presAssocID="{1375FF54-A846-4B81-A386-C30C87566F58}" presName="sibTrans" presStyleLbl="sibTrans2D1" presStyleIdx="0" presStyleCnt="4"/>
      <dgm:spPr/>
    </dgm:pt>
    <dgm:pt modelId="{B1C7261B-F830-435B-8CED-C29DCF7328FB}" type="pres">
      <dgm:prSet presAssocID="{204B17FC-F022-4EA2-8F5E-07D46F9F1052}" presName="node" presStyleLbl="node1" presStyleIdx="1" presStyleCnt="4">
        <dgm:presLayoutVars>
          <dgm:bulletEnabled val="1"/>
        </dgm:presLayoutVars>
      </dgm:prSet>
      <dgm:spPr/>
    </dgm:pt>
    <dgm:pt modelId="{CEEEFB08-CF1F-439E-9BCF-982640EFBA53}" type="pres">
      <dgm:prSet presAssocID="{204B17FC-F022-4EA2-8F5E-07D46F9F1052}" presName="dummy" presStyleCnt="0"/>
      <dgm:spPr/>
    </dgm:pt>
    <dgm:pt modelId="{397D9758-76FB-4CAD-9A23-817B4407A8E0}" type="pres">
      <dgm:prSet presAssocID="{95200ED9-6C23-44AC-B74E-9A89DAA556A8}" presName="sibTrans" presStyleLbl="sibTrans2D1" presStyleIdx="1" presStyleCnt="4"/>
      <dgm:spPr/>
    </dgm:pt>
    <dgm:pt modelId="{7D3DAA3B-C921-4E0A-9ABE-0919AD42E309}" type="pres">
      <dgm:prSet presAssocID="{47961989-8BB6-4FF0-84CD-1954A092DB1B}" presName="node" presStyleLbl="node1" presStyleIdx="2" presStyleCnt="4">
        <dgm:presLayoutVars>
          <dgm:bulletEnabled val="1"/>
        </dgm:presLayoutVars>
      </dgm:prSet>
      <dgm:spPr/>
    </dgm:pt>
    <dgm:pt modelId="{02471FCC-D14D-4265-98AF-69F571F3ADF1}" type="pres">
      <dgm:prSet presAssocID="{47961989-8BB6-4FF0-84CD-1954A092DB1B}" presName="dummy" presStyleCnt="0"/>
      <dgm:spPr/>
    </dgm:pt>
    <dgm:pt modelId="{D687647B-F1F4-48A3-A65B-AFC433C5DB9D}" type="pres">
      <dgm:prSet presAssocID="{95176265-9BEC-4F4C-B6AC-33D047DD36FA}" presName="sibTrans" presStyleLbl="sibTrans2D1" presStyleIdx="2" presStyleCnt="4"/>
      <dgm:spPr/>
    </dgm:pt>
    <dgm:pt modelId="{058345DD-900B-4FAE-88C5-CE4209BE89F3}" type="pres">
      <dgm:prSet presAssocID="{BD418B16-939E-42A5-AA59-E4FBDB69B1A5}" presName="node" presStyleLbl="node1" presStyleIdx="3" presStyleCnt="4">
        <dgm:presLayoutVars>
          <dgm:bulletEnabled val="1"/>
        </dgm:presLayoutVars>
      </dgm:prSet>
      <dgm:spPr/>
    </dgm:pt>
    <dgm:pt modelId="{1CADCA7A-1B10-4C57-88AB-B3F577B7C729}" type="pres">
      <dgm:prSet presAssocID="{BD418B16-939E-42A5-AA59-E4FBDB69B1A5}" presName="dummy" presStyleCnt="0"/>
      <dgm:spPr/>
    </dgm:pt>
    <dgm:pt modelId="{19CE1374-B947-4F3E-B9E9-619AAD27739A}" type="pres">
      <dgm:prSet presAssocID="{767AF400-3807-41FA-A03A-F6C3CCE75644}" presName="sibTrans" presStyleLbl="sibTrans2D1" presStyleIdx="3" presStyleCnt="4"/>
      <dgm:spPr/>
    </dgm:pt>
  </dgm:ptLst>
  <dgm:cxnLst>
    <dgm:cxn modelId="{D5A57816-E5ED-44B3-BEA2-2EF3E43CF47D}" type="presOf" srcId="{850130E2-0EAA-4BCC-8E4E-7700A45DE092}" destId="{F9BBA27D-F06E-4A02-A8AA-89558ECB0EC9}" srcOrd="0" destOrd="0" presId="urn:microsoft.com/office/officeart/2005/8/layout/radial6"/>
    <dgm:cxn modelId="{EC44CF1B-0B9A-44A4-8FBD-2567AFC8E6A1}" srcId="{6FB2EE59-B9F6-4DBD-9597-9819692A40A6}" destId="{BD418B16-939E-42A5-AA59-E4FBDB69B1A5}" srcOrd="3" destOrd="0" parTransId="{E037F84B-691B-44B0-B84D-BBEE1A3991C0}" sibTransId="{767AF400-3807-41FA-A03A-F6C3CCE75644}"/>
    <dgm:cxn modelId="{69CF6D37-CC4B-4303-BAEC-6E2513BD2DDF}" type="presOf" srcId="{E4DF58D7-9A79-4CC7-9CCA-ACD864E02B50}" destId="{35212852-AA5D-4286-8B7D-795A177A2BDE}" srcOrd="0" destOrd="0" presId="urn:microsoft.com/office/officeart/2005/8/layout/radial6"/>
    <dgm:cxn modelId="{7E040441-909F-48AF-8604-9B338C07EECE}" type="presOf" srcId="{6FB2EE59-B9F6-4DBD-9597-9819692A40A6}" destId="{4353041F-7DD1-4D6E-8BF5-690255226924}" srcOrd="0" destOrd="0" presId="urn:microsoft.com/office/officeart/2005/8/layout/radial6"/>
    <dgm:cxn modelId="{D215F24E-F676-498B-8C7E-931882E0E8C3}" srcId="{6FB2EE59-B9F6-4DBD-9597-9819692A40A6}" destId="{204B17FC-F022-4EA2-8F5E-07D46F9F1052}" srcOrd="1" destOrd="0" parTransId="{31777806-694C-4EF2-B1D5-4EB4C64A2F8F}" sibTransId="{95200ED9-6C23-44AC-B74E-9A89DAA556A8}"/>
    <dgm:cxn modelId="{8A874C56-2824-4F02-91CD-824CF98241A7}" type="presOf" srcId="{95200ED9-6C23-44AC-B74E-9A89DAA556A8}" destId="{397D9758-76FB-4CAD-9A23-817B4407A8E0}" srcOrd="0" destOrd="0" presId="urn:microsoft.com/office/officeart/2005/8/layout/radial6"/>
    <dgm:cxn modelId="{1C07BA7C-E113-499F-8536-F966024A1FF0}" srcId="{6FB2EE59-B9F6-4DBD-9597-9819692A40A6}" destId="{E4DF58D7-9A79-4CC7-9CCA-ACD864E02B50}" srcOrd="0" destOrd="0" parTransId="{FF3FE4C8-E32B-4041-B9B8-59F12BC6406C}" sibTransId="{1375FF54-A846-4B81-A386-C30C87566F58}"/>
    <dgm:cxn modelId="{3445EA8F-8D39-4D54-A784-D2A3B5BE4B5F}" type="presOf" srcId="{767AF400-3807-41FA-A03A-F6C3CCE75644}" destId="{19CE1374-B947-4F3E-B9E9-619AAD27739A}" srcOrd="0" destOrd="0" presId="urn:microsoft.com/office/officeart/2005/8/layout/radial6"/>
    <dgm:cxn modelId="{12410795-43F5-40C3-A3D7-F2510D527953}" srcId="{850130E2-0EAA-4BCC-8E4E-7700A45DE092}" destId="{6FB2EE59-B9F6-4DBD-9597-9819692A40A6}" srcOrd="0" destOrd="0" parTransId="{F931E208-9ADA-4BDA-B6D6-FAA26FA48B29}" sibTransId="{314048CE-1229-41D0-B88D-6D09F064CD62}"/>
    <dgm:cxn modelId="{93BE0A99-BE1F-47A7-88CF-4427FB96F280}" type="presOf" srcId="{204B17FC-F022-4EA2-8F5E-07D46F9F1052}" destId="{B1C7261B-F830-435B-8CED-C29DCF7328FB}" srcOrd="0" destOrd="0" presId="urn:microsoft.com/office/officeart/2005/8/layout/radial6"/>
    <dgm:cxn modelId="{B869B3A5-12FB-455E-8687-7C16E4B4CFBC}" srcId="{6FB2EE59-B9F6-4DBD-9597-9819692A40A6}" destId="{47961989-8BB6-4FF0-84CD-1954A092DB1B}" srcOrd="2" destOrd="0" parTransId="{5C78D85A-8575-4346-962D-6F776F32FB42}" sibTransId="{95176265-9BEC-4F4C-B6AC-33D047DD36FA}"/>
    <dgm:cxn modelId="{4C4261AB-5AC9-4FCE-BC51-6EE283A546CA}" type="presOf" srcId="{BD418B16-939E-42A5-AA59-E4FBDB69B1A5}" destId="{058345DD-900B-4FAE-88C5-CE4209BE89F3}" srcOrd="0" destOrd="0" presId="urn:microsoft.com/office/officeart/2005/8/layout/radial6"/>
    <dgm:cxn modelId="{5D497EAD-EE64-4808-9BA3-E9691E124874}" type="presOf" srcId="{47961989-8BB6-4FF0-84CD-1954A092DB1B}" destId="{7D3DAA3B-C921-4E0A-9ABE-0919AD42E309}" srcOrd="0" destOrd="0" presId="urn:microsoft.com/office/officeart/2005/8/layout/radial6"/>
    <dgm:cxn modelId="{AA2499B7-E4B5-4277-9CD4-0C81F4172499}" type="presOf" srcId="{95176265-9BEC-4F4C-B6AC-33D047DD36FA}" destId="{D687647B-F1F4-48A3-A65B-AFC433C5DB9D}" srcOrd="0" destOrd="0" presId="urn:microsoft.com/office/officeart/2005/8/layout/radial6"/>
    <dgm:cxn modelId="{3278CBBA-0833-401A-918A-B534993B430C}" type="presOf" srcId="{1375FF54-A846-4B81-A386-C30C87566F58}" destId="{74304425-2323-410A-A06D-D09927D924BA}" srcOrd="0" destOrd="0" presId="urn:microsoft.com/office/officeart/2005/8/layout/radial6"/>
    <dgm:cxn modelId="{6DB8466E-5D04-48C0-B190-ABD6C2C7948E}" type="presParOf" srcId="{F9BBA27D-F06E-4A02-A8AA-89558ECB0EC9}" destId="{4353041F-7DD1-4D6E-8BF5-690255226924}" srcOrd="0" destOrd="0" presId="urn:microsoft.com/office/officeart/2005/8/layout/radial6"/>
    <dgm:cxn modelId="{2E2E695C-55AA-4970-A33A-6DE005CB2CBD}" type="presParOf" srcId="{F9BBA27D-F06E-4A02-A8AA-89558ECB0EC9}" destId="{35212852-AA5D-4286-8B7D-795A177A2BDE}" srcOrd="1" destOrd="0" presId="urn:microsoft.com/office/officeart/2005/8/layout/radial6"/>
    <dgm:cxn modelId="{443A7533-77E0-47D9-A79D-BD1BDCAF5DC8}" type="presParOf" srcId="{F9BBA27D-F06E-4A02-A8AA-89558ECB0EC9}" destId="{A7DCC0EF-4150-44A6-BD8C-3C650837246A}" srcOrd="2" destOrd="0" presId="urn:microsoft.com/office/officeart/2005/8/layout/radial6"/>
    <dgm:cxn modelId="{4148F9B8-B03D-428C-9E93-CC436F04DFC9}" type="presParOf" srcId="{F9BBA27D-F06E-4A02-A8AA-89558ECB0EC9}" destId="{74304425-2323-410A-A06D-D09927D924BA}" srcOrd="3" destOrd="0" presId="urn:microsoft.com/office/officeart/2005/8/layout/radial6"/>
    <dgm:cxn modelId="{119E09A8-501A-4632-98D4-4267A13547E1}" type="presParOf" srcId="{F9BBA27D-F06E-4A02-A8AA-89558ECB0EC9}" destId="{B1C7261B-F830-435B-8CED-C29DCF7328FB}" srcOrd="4" destOrd="0" presId="urn:microsoft.com/office/officeart/2005/8/layout/radial6"/>
    <dgm:cxn modelId="{46D00270-D181-4214-903E-9FB598186058}" type="presParOf" srcId="{F9BBA27D-F06E-4A02-A8AA-89558ECB0EC9}" destId="{CEEEFB08-CF1F-439E-9BCF-982640EFBA53}" srcOrd="5" destOrd="0" presId="urn:microsoft.com/office/officeart/2005/8/layout/radial6"/>
    <dgm:cxn modelId="{ECA61608-6A29-463E-AB17-097BFCC3BE9C}" type="presParOf" srcId="{F9BBA27D-F06E-4A02-A8AA-89558ECB0EC9}" destId="{397D9758-76FB-4CAD-9A23-817B4407A8E0}" srcOrd="6" destOrd="0" presId="urn:microsoft.com/office/officeart/2005/8/layout/radial6"/>
    <dgm:cxn modelId="{EA9377C0-2D5F-4FCE-87E8-37389851475C}" type="presParOf" srcId="{F9BBA27D-F06E-4A02-A8AA-89558ECB0EC9}" destId="{7D3DAA3B-C921-4E0A-9ABE-0919AD42E309}" srcOrd="7" destOrd="0" presId="urn:microsoft.com/office/officeart/2005/8/layout/radial6"/>
    <dgm:cxn modelId="{F64E2B5C-6DFD-4BA3-9DD1-ED6CC93CCD6C}" type="presParOf" srcId="{F9BBA27D-F06E-4A02-A8AA-89558ECB0EC9}" destId="{02471FCC-D14D-4265-98AF-69F571F3ADF1}" srcOrd="8" destOrd="0" presId="urn:microsoft.com/office/officeart/2005/8/layout/radial6"/>
    <dgm:cxn modelId="{EAFB3CB8-D5F4-43CA-965A-AF8DFBCA29BE}" type="presParOf" srcId="{F9BBA27D-F06E-4A02-A8AA-89558ECB0EC9}" destId="{D687647B-F1F4-48A3-A65B-AFC433C5DB9D}" srcOrd="9" destOrd="0" presId="urn:microsoft.com/office/officeart/2005/8/layout/radial6"/>
    <dgm:cxn modelId="{9ADE2658-4D9D-436A-AF26-649AA315679A}" type="presParOf" srcId="{F9BBA27D-F06E-4A02-A8AA-89558ECB0EC9}" destId="{058345DD-900B-4FAE-88C5-CE4209BE89F3}" srcOrd="10" destOrd="0" presId="urn:microsoft.com/office/officeart/2005/8/layout/radial6"/>
    <dgm:cxn modelId="{8BDD92DB-FFA6-45A4-9CF8-B772008D7C78}" type="presParOf" srcId="{F9BBA27D-F06E-4A02-A8AA-89558ECB0EC9}" destId="{1CADCA7A-1B10-4C57-88AB-B3F577B7C729}" srcOrd="11" destOrd="0" presId="urn:microsoft.com/office/officeart/2005/8/layout/radial6"/>
    <dgm:cxn modelId="{74F81420-8CA9-460F-8D24-B80DB8DBD792}" type="presParOf" srcId="{F9BBA27D-F06E-4A02-A8AA-89558ECB0EC9}" destId="{19CE1374-B947-4F3E-B9E9-619AAD27739A}"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E1374-B947-4F3E-B9E9-619AAD27739A}">
      <dsp:nvSpPr>
        <dsp:cNvPr id="0" name=""/>
        <dsp:cNvSpPr/>
      </dsp:nvSpPr>
      <dsp:spPr>
        <a:xfrm>
          <a:off x="875877" y="596790"/>
          <a:ext cx="3986715" cy="3986715"/>
        </a:xfrm>
        <a:prstGeom prst="blockArc">
          <a:avLst>
            <a:gd name="adj1" fmla="val 10800000"/>
            <a:gd name="adj2" fmla="val 16200000"/>
            <a:gd name="adj3" fmla="val 4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687647B-F1F4-48A3-A65B-AFC433C5DB9D}">
      <dsp:nvSpPr>
        <dsp:cNvPr id="0" name=""/>
        <dsp:cNvSpPr/>
      </dsp:nvSpPr>
      <dsp:spPr>
        <a:xfrm>
          <a:off x="875877" y="596790"/>
          <a:ext cx="3986715" cy="3986715"/>
        </a:xfrm>
        <a:prstGeom prst="blockArc">
          <a:avLst>
            <a:gd name="adj1" fmla="val 5400000"/>
            <a:gd name="adj2" fmla="val 10800000"/>
            <a:gd name="adj3" fmla="val 4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7D9758-76FB-4CAD-9A23-817B4407A8E0}">
      <dsp:nvSpPr>
        <dsp:cNvPr id="0" name=""/>
        <dsp:cNvSpPr/>
      </dsp:nvSpPr>
      <dsp:spPr>
        <a:xfrm>
          <a:off x="875877" y="596790"/>
          <a:ext cx="3986715" cy="3986715"/>
        </a:xfrm>
        <a:prstGeom prst="blockArc">
          <a:avLst>
            <a:gd name="adj1" fmla="val 0"/>
            <a:gd name="adj2" fmla="val 5400000"/>
            <a:gd name="adj3" fmla="val 4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304425-2323-410A-A06D-D09927D924BA}">
      <dsp:nvSpPr>
        <dsp:cNvPr id="0" name=""/>
        <dsp:cNvSpPr/>
      </dsp:nvSpPr>
      <dsp:spPr>
        <a:xfrm>
          <a:off x="875877" y="596790"/>
          <a:ext cx="3986715" cy="3986715"/>
        </a:xfrm>
        <a:prstGeom prst="blockArc">
          <a:avLst>
            <a:gd name="adj1" fmla="val 16200000"/>
            <a:gd name="adj2" fmla="val 0"/>
            <a:gd name="adj3" fmla="val 4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353041F-7DD1-4D6E-8BF5-690255226924}">
      <dsp:nvSpPr>
        <dsp:cNvPr id="0" name=""/>
        <dsp:cNvSpPr/>
      </dsp:nvSpPr>
      <dsp:spPr>
        <a:xfrm>
          <a:off x="1952985" y="1673898"/>
          <a:ext cx="1832499" cy="18324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221348" y="1942261"/>
        <a:ext cx="1295773" cy="1295773"/>
      </dsp:txXfrm>
    </dsp:sp>
    <dsp:sp modelId="{35212852-AA5D-4286-8B7D-795A177A2BDE}">
      <dsp:nvSpPr>
        <dsp:cNvPr id="0" name=""/>
        <dsp:cNvSpPr/>
      </dsp:nvSpPr>
      <dsp:spPr>
        <a:xfrm>
          <a:off x="2227860" y="1594"/>
          <a:ext cx="1282749" cy="12827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2415714" y="189448"/>
        <a:ext cx="907041" cy="907041"/>
      </dsp:txXfrm>
    </dsp:sp>
    <dsp:sp modelId="{B1C7261B-F830-435B-8CED-C29DCF7328FB}">
      <dsp:nvSpPr>
        <dsp:cNvPr id="0" name=""/>
        <dsp:cNvSpPr/>
      </dsp:nvSpPr>
      <dsp:spPr>
        <a:xfrm>
          <a:off x="4175038" y="1948773"/>
          <a:ext cx="1282749" cy="12827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dirty="0"/>
        </a:p>
      </dsp:txBody>
      <dsp:txXfrm>
        <a:off x="4362892" y="2136627"/>
        <a:ext cx="907041" cy="907041"/>
      </dsp:txXfrm>
    </dsp:sp>
    <dsp:sp modelId="{7D3DAA3B-C921-4E0A-9ABE-0919AD42E309}">
      <dsp:nvSpPr>
        <dsp:cNvPr id="0" name=""/>
        <dsp:cNvSpPr/>
      </dsp:nvSpPr>
      <dsp:spPr>
        <a:xfrm>
          <a:off x="2227860" y="3895952"/>
          <a:ext cx="1282749" cy="12827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2415714" y="4083806"/>
        <a:ext cx="907041" cy="907041"/>
      </dsp:txXfrm>
    </dsp:sp>
    <dsp:sp modelId="{058345DD-900B-4FAE-88C5-CE4209BE89F3}">
      <dsp:nvSpPr>
        <dsp:cNvPr id="0" name=""/>
        <dsp:cNvSpPr/>
      </dsp:nvSpPr>
      <dsp:spPr>
        <a:xfrm>
          <a:off x="280681" y="1948773"/>
          <a:ext cx="1282749" cy="12827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dirty="0"/>
        </a:p>
      </dsp:txBody>
      <dsp:txXfrm>
        <a:off x="468535" y="2136627"/>
        <a:ext cx="907041" cy="907041"/>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12.12.2021</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12.12.2021</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0023051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Layout" Target="../diagrams/layout1.xml"/><Relationship Id="rId7" Type="http://schemas.openxmlformats.org/officeDocument/2006/relationships/image" Target="../media/image26.png"/><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11" Type="http://schemas.openxmlformats.org/officeDocument/2006/relationships/image" Target="../media/image30.png"/><Relationship Id="rId5" Type="http://schemas.openxmlformats.org/officeDocument/2006/relationships/diagramColors" Target="../diagrams/colors1.xml"/><Relationship Id="rId10" Type="http://schemas.openxmlformats.org/officeDocument/2006/relationships/image" Target="../media/image29.png"/><Relationship Id="rId4" Type="http://schemas.openxmlformats.org/officeDocument/2006/relationships/diagramQuickStyle" Target="../diagrams/quickStyle1.xml"/><Relationship Id="rId9"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B71E3-0774-4B05-B5C5-89BFACBCDFC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E54D8F02-DE2A-4E19-8AB5-DEF2685E6732}"/>
              </a:ext>
            </a:extLst>
          </p:cNvPr>
          <p:cNvSpPr>
            <a:spLocks noGrp="1"/>
          </p:cNvSpPr>
          <p:nvPr>
            <p:ph type="sldNum" sz="quarter" idx="12"/>
          </p:nvPr>
        </p:nvSpPr>
        <p:spPr/>
        <p:txBody>
          <a:bodyPr/>
          <a:lstStyle/>
          <a:p>
            <a:fld id="{D495E168-DA5E-4888-8D8A-92B118324C14}" type="slidenum">
              <a:rPr lang="ru-RU" smtClean="0"/>
              <a:t>1</a:t>
            </a:fld>
            <a:endParaRPr lang="ru-RU" dirty="0"/>
          </a:p>
        </p:txBody>
      </p:sp>
      <p:sp>
        <p:nvSpPr>
          <p:cNvPr id="5" name="Text Placeholder 4">
            <a:extLst>
              <a:ext uri="{FF2B5EF4-FFF2-40B4-BE49-F238E27FC236}">
                <a16:creationId xmlns:a16="http://schemas.microsoft.com/office/drawing/2014/main" id="{90BF8DBD-5A7A-4179-A505-57E45B21ACBD}"/>
              </a:ext>
            </a:extLst>
          </p:cNvPr>
          <p:cNvSpPr>
            <a:spLocks noGrp="1"/>
          </p:cNvSpPr>
          <p:nvPr>
            <p:ph type="body" sz="quarter" idx="16"/>
          </p:nvPr>
        </p:nvSpPr>
        <p:spPr/>
        <p:txBody>
          <a:bodyPr/>
          <a:lstStyle/>
          <a:p>
            <a:r>
              <a:rPr lang="en-US" sz="2000" dirty="0">
                <a:solidFill>
                  <a:schemeClr val="bg1"/>
                </a:solidFill>
              </a:rPr>
              <a:t>“WHEN I THINK ABOUT BIG THINGS, I THINK ABOUT AR ”</a:t>
            </a:r>
          </a:p>
          <a:p>
            <a:r>
              <a:rPr lang="en-US" sz="2000" dirty="0">
                <a:solidFill>
                  <a:schemeClr val="bg1"/>
                </a:solidFill>
              </a:rPr>
              <a:t>TIM COOK</a:t>
            </a:r>
          </a:p>
        </p:txBody>
      </p:sp>
      <p:pic>
        <p:nvPicPr>
          <p:cNvPr id="16" name="Picture Placeholder 15">
            <a:extLst>
              <a:ext uri="{FF2B5EF4-FFF2-40B4-BE49-F238E27FC236}">
                <a16:creationId xmlns:a16="http://schemas.microsoft.com/office/drawing/2014/main" id="{31F16D2E-98DD-4B01-A4EA-D324EB4F7E1E}"/>
              </a:ext>
            </a:extLst>
          </p:cNvPr>
          <p:cNvPicPr>
            <a:picLocks noGrp="1" noChangeAspect="1"/>
          </p:cNvPicPr>
          <p:nvPr>
            <p:ph type="pic" sz="quarter" idx="17"/>
          </p:nvPr>
        </p:nvPicPr>
        <p:blipFill>
          <a:blip r:embed="rId2"/>
          <a:srcRect t="20013" b="20013"/>
          <a:stretch>
            <a:fillRect/>
          </a:stretch>
        </p:blipFill>
        <p:spPr>
          <a:xfrm>
            <a:off x="0" y="2"/>
            <a:ext cx="12190660" cy="5582652"/>
          </a:xfrm>
        </p:spPr>
      </p:pic>
    </p:spTree>
    <p:extLst>
      <p:ext uri="{BB962C8B-B14F-4D97-AF65-F5344CB8AC3E}">
        <p14:creationId xmlns:p14="http://schemas.microsoft.com/office/powerpoint/2010/main" val="67199568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812DE70-F25B-4146-9178-9907178C15CE}"/>
              </a:ext>
            </a:extLst>
          </p:cNvPr>
          <p:cNvPicPr>
            <a:picLocks noGrp="1" noChangeAspect="1"/>
          </p:cNvPicPr>
          <p:nvPr>
            <p:ph type="pic" sz="quarter" idx="15"/>
          </p:nvPr>
        </p:nvPicPr>
        <p:blipFill>
          <a:blip r:embed="rId2"/>
          <a:srcRect l="22668" r="22668"/>
          <a:stretch>
            <a:fillRect/>
          </a:stretch>
        </p:blipFill>
        <p:spPr/>
      </p:pic>
      <p:sp>
        <p:nvSpPr>
          <p:cNvPr id="4" name="Title 3">
            <a:extLst>
              <a:ext uri="{FF2B5EF4-FFF2-40B4-BE49-F238E27FC236}">
                <a16:creationId xmlns:a16="http://schemas.microsoft.com/office/drawing/2014/main" id="{EF9A80C2-3BA9-42B4-BA61-09C426B35B6B}"/>
              </a:ext>
            </a:extLst>
          </p:cNvPr>
          <p:cNvSpPr>
            <a:spLocks noGrp="1"/>
          </p:cNvSpPr>
          <p:nvPr>
            <p:ph type="title"/>
          </p:nvPr>
        </p:nvSpPr>
        <p:spPr>
          <a:xfrm>
            <a:off x="6900388" y="591389"/>
            <a:ext cx="4900977" cy="782638"/>
          </a:xfrm>
        </p:spPr>
        <p:txBody>
          <a:bodyPr>
            <a:normAutofit fontScale="90000"/>
          </a:bodyPr>
          <a:lstStyle/>
          <a:p>
            <a:r>
              <a:rPr lang="en-US" dirty="0"/>
              <a:t>Augmented Reality: A Gate Way to Retail Innovation </a:t>
            </a:r>
          </a:p>
        </p:txBody>
      </p:sp>
      <p:sp>
        <p:nvSpPr>
          <p:cNvPr id="3" name="Slide Number Placeholder 2">
            <a:extLst>
              <a:ext uri="{FF2B5EF4-FFF2-40B4-BE49-F238E27FC236}">
                <a16:creationId xmlns:a16="http://schemas.microsoft.com/office/drawing/2014/main" id="{F8848E03-E449-427E-98FC-6FE11AC5B63D}"/>
              </a:ext>
            </a:extLst>
          </p:cNvPr>
          <p:cNvSpPr>
            <a:spLocks noGrp="1"/>
          </p:cNvSpPr>
          <p:nvPr>
            <p:ph type="sldNum" sz="quarter" idx="12"/>
          </p:nvPr>
        </p:nvSpPr>
        <p:spPr/>
        <p:txBody>
          <a:bodyPr/>
          <a:lstStyle/>
          <a:p>
            <a:fld id="{D495E168-DA5E-4888-8D8A-92B118324C14}" type="slidenum">
              <a:rPr lang="ru-RU" smtClean="0"/>
              <a:t>10</a:t>
            </a:fld>
            <a:endParaRPr lang="ru-RU" dirty="0"/>
          </a:p>
        </p:txBody>
      </p:sp>
      <p:sp>
        <p:nvSpPr>
          <p:cNvPr id="5" name="Text Placeholder 4">
            <a:extLst>
              <a:ext uri="{FF2B5EF4-FFF2-40B4-BE49-F238E27FC236}">
                <a16:creationId xmlns:a16="http://schemas.microsoft.com/office/drawing/2014/main" id="{3948E91F-35F2-4CC2-BDB2-0773279A3258}"/>
              </a:ext>
            </a:extLst>
          </p:cNvPr>
          <p:cNvSpPr>
            <a:spLocks noGrp="1"/>
          </p:cNvSpPr>
          <p:nvPr>
            <p:ph type="body" sz="quarter" idx="13"/>
          </p:nvPr>
        </p:nvSpPr>
        <p:spPr>
          <a:xfrm>
            <a:off x="6910023" y="2519872"/>
            <a:ext cx="4548187" cy="639683"/>
          </a:xfrm>
        </p:spPr>
        <p:txBody>
          <a:bodyPr>
            <a:noAutofit/>
          </a:bodyPr>
          <a:lstStyle/>
          <a:p>
            <a:pPr marL="285750" indent="-285750">
              <a:buFont typeface="Arial" panose="020B0604020202020204" pitchFamily="34" charset="0"/>
              <a:buChar char="•"/>
            </a:pPr>
            <a:r>
              <a:rPr lang="en-US" sz="2000" b="0" dirty="0"/>
              <a:t>Augmented Reality is paving the path for the better in a number of ways especially after arrival of Covid-19 Pandemic.</a:t>
            </a:r>
          </a:p>
          <a:p>
            <a:pPr marL="285750" indent="-285750">
              <a:buFont typeface="Arial" panose="020B0604020202020204" pitchFamily="34" charset="0"/>
              <a:buChar char="•"/>
            </a:pPr>
            <a:r>
              <a:rPr lang="en-US" sz="2000" b="0" dirty="0"/>
              <a:t>The preference of people has shifted to shopping online. According to a Survey, more than half of US Americans have shifted to online shopping.</a:t>
            </a:r>
          </a:p>
          <a:p>
            <a:endParaRPr lang="en-US" sz="2000" b="0" dirty="0"/>
          </a:p>
          <a:p>
            <a:pPr marL="285750" indent="-285750">
              <a:buFont typeface="Arial" panose="020B0604020202020204" pitchFamily="34" charset="0"/>
              <a:buChar char="•"/>
            </a:pPr>
            <a:endParaRPr lang="en-US" sz="2000" b="0" dirty="0"/>
          </a:p>
        </p:txBody>
      </p:sp>
    </p:spTree>
    <p:extLst>
      <p:ext uri="{BB962C8B-B14F-4D97-AF65-F5344CB8AC3E}">
        <p14:creationId xmlns:p14="http://schemas.microsoft.com/office/powerpoint/2010/main" val="24167546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0165393-FFA7-4401-93B4-1C43094B0D70}"/>
              </a:ext>
            </a:extLst>
          </p:cNvPr>
          <p:cNvSpPr>
            <a:spLocks noGrp="1"/>
          </p:cNvSpPr>
          <p:nvPr>
            <p:ph type="sldNum" sz="quarter" idx="12"/>
          </p:nvPr>
        </p:nvSpPr>
        <p:spPr/>
        <p:txBody>
          <a:bodyPr/>
          <a:lstStyle/>
          <a:p>
            <a:fld id="{D495E168-DA5E-4888-8D8A-92B118324C14}" type="slidenum">
              <a:rPr lang="ru-RU" smtClean="0"/>
              <a:t>11</a:t>
            </a:fld>
            <a:endParaRPr lang="ru-RU" dirty="0"/>
          </a:p>
        </p:txBody>
      </p:sp>
      <p:sp>
        <p:nvSpPr>
          <p:cNvPr id="4" name="Title 3">
            <a:extLst>
              <a:ext uri="{FF2B5EF4-FFF2-40B4-BE49-F238E27FC236}">
                <a16:creationId xmlns:a16="http://schemas.microsoft.com/office/drawing/2014/main" id="{A278ECB6-A212-411C-A28A-26F32D53F657}"/>
              </a:ext>
            </a:extLst>
          </p:cNvPr>
          <p:cNvSpPr>
            <a:spLocks noGrp="1"/>
          </p:cNvSpPr>
          <p:nvPr>
            <p:ph type="title"/>
          </p:nvPr>
        </p:nvSpPr>
        <p:spPr>
          <a:xfrm>
            <a:off x="839788" y="457200"/>
            <a:ext cx="4831730" cy="1442729"/>
          </a:xfrm>
        </p:spPr>
        <p:txBody>
          <a:bodyPr/>
          <a:lstStyle/>
          <a:p>
            <a:r>
              <a:rPr lang="en-US" dirty="0"/>
              <a:t>INTRODUCE AR TO YOUR RETAIL BUSINESS</a:t>
            </a:r>
          </a:p>
        </p:txBody>
      </p:sp>
      <p:sp>
        <p:nvSpPr>
          <p:cNvPr id="6" name="Text Placeholder 5">
            <a:extLst>
              <a:ext uri="{FF2B5EF4-FFF2-40B4-BE49-F238E27FC236}">
                <a16:creationId xmlns:a16="http://schemas.microsoft.com/office/drawing/2014/main" id="{E1150C54-DB71-4D77-934A-189BA1B58ABB}"/>
              </a:ext>
            </a:extLst>
          </p:cNvPr>
          <p:cNvSpPr>
            <a:spLocks noGrp="1"/>
          </p:cNvSpPr>
          <p:nvPr>
            <p:ph type="body" sz="half" idx="2"/>
          </p:nvPr>
        </p:nvSpPr>
        <p:spPr>
          <a:xfrm>
            <a:off x="838200" y="2356700"/>
            <a:ext cx="4833318" cy="3512287"/>
          </a:xfrm>
        </p:spPr>
        <p:txBody>
          <a:bodyPr>
            <a:normAutofit/>
          </a:bodyPr>
          <a:lstStyle/>
          <a:p>
            <a:pPr marL="342900" indent="-342900">
              <a:buFont typeface="Arial" panose="020B0604020202020204" pitchFamily="34" charset="0"/>
              <a:buChar char="•"/>
            </a:pPr>
            <a:r>
              <a:rPr lang="en-US" sz="2000" dirty="0"/>
              <a:t>Augmented is a big overhaul for media consumption as well as for how we buy new stuff. Not only will it make your business for interactive, costumers will be more willing to buy your product.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Many businesses have integrated AR and so should you.</a:t>
            </a:r>
          </a:p>
          <a:p>
            <a:endParaRPr lang="en-US" sz="2000" dirty="0"/>
          </a:p>
        </p:txBody>
      </p:sp>
      <p:pic>
        <p:nvPicPr>
          <p:cNvPr id="5122" name="Picture 2" descr="Augmented reality shopping and the future of retail infographic 3">
            <a:extLst>
              <a:ext uri="{FF2B5EF4-FFF2-40B4-BE49-F238E27FC236}">
                <a16:creationId xmlns:a16="http://schemas.microsoft.com/office/drawing/2014/main" id="{B8799980-74DB-4034-B9A2-93948A736B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71518" y="186266"/>
            <a:ext cx="6520482" cy="540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38930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FDBCCF-D9E3-4EC8-A41D-12030B87BAE3}"/>
              </a:ext>
            </a:extLst>
          </p:cNvPr>
          <p:cNvSpPr>
            <a:spLocks noGrp="1"/>
          </p:cNvSpPr>
          <p:nvPr>
            <p:ph type="sldNum" sz="quarter" idx="12"/>
          </p:nvPr>
        </p:nvSpPr>
        <p:spPr/>
        <p:txBody>
          <a:bodyPr/>
          <a:lstStyle/>
          <a:p>
            <a:fld id="{D495E168-DA5E-4888-8D8A-92B118324C14}" type="slidenum">
              <a:rPr lang="ru-RU" smtClean="0"/>
              <a:t>12</a:t>
            </a:fld>
            <a:endParaRPr lang="ru-RU" dirty="0"/>
          </a:p>
        </p:txBody>
      </p:sp>
      <p:sp>
        <p:nvSpPr>
          <p:cNvPr id="8" name="Title 7">
            <a:extLst>
              <a:ext uri="{FF2B5EF4-FFF2-40B4-BE49-F238E27FC236}">
                <a16:creationId xmlns:a16="http://schemas.microsoft.com/office/drawing/2014/main" id="{6F635A67-1199-4C4B-911A-4AB98216F2E8}"/>
              </a:ext>
            </a:extLst>
          </p:cNvPr>
          <p:cNvSpPr>
            <a:spLocks noGrp="1"/>
          </p:cNvSpPr>
          <p:nvPr>
            <p:ph type="title"/>
          </p:nvPr>
        </p:nvSpPr>
        <p:spPr/>
        <p:txBody>
          <a:bodyPr>
            <a:normAutofit fontScale="90000"/>
          </a:bodyPr>
          <a:lstStyle/>
          <a:p>
            <a:r>
              <a:rPr lang="en-US" dirty="0"/>
              <a:t>Engaging Customer </a:t>
            </a:r>
            <a:br>
              <a:rPr lang="en-US" dirty="0"/>
            </a:br>
            <a:r>
              <a:rPr lang="en-US" dirty="0"/>
              <a:t>Experiences</a:t>
            </a:r>
          </a:p>
        </p:txBody>
      </p:sp>
      <p:sp>
        <p:nvSpPr>
          <p:cNvPr id="20" name="TextBox 19">
            <a:extLst>
              <a:ext uri="{FF2B5EF4-FFF2-40B4-BE49-F238E27FC236}">
                <a16:creationId xmlns:a16="http://schemas.microsoft.com/office/drawing/2014/main" id="{414CB4CE-B91F-4642-8C5C-A91104477517}"/>
              </a:ext>
            </a:extLst>
          </p:cNvPr>
          <p:cNvSpPr txBox="1"/>
          <p:nvPr/>
        </p:nvSpPr>
        <p:spPr>
          <a:xfrm>
            <a:off x="1202499" y="2417523"/>
            <a:ext cx="4893501"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accent1"/>
                </a:solidFill>
              </a:rPr>
              <a:t>Customers have a chance to view and interact with products they same way they could visiting a store</a:t>
            </a:r>
          </a:p>
          <a:p>
            <a:pPr marL="285750" indent="-285750">
              <a:buFont typeface="Arial" panose="020B0604020202020204" pitchFamily="34" charset="0"/>
              <a:buChar char="•"/>
            </a:pPr>
            <a:endParaRPr lang="en-US" sz="2000" dirty="0">
              <a:solidFill>
                <a:schemeClr val="accent1"/>
              </a:solidFill>
            </a:endParaRPr>
          </a:p>
          <a:p>
            <a:pPr marL="285750" indent="-285750">
              <a:buFont typeface="Arial" panose="020B0604020202020204" pitchFamily="34" charset="0"/>
              <a:buChar char="•"/>
            </a:pPr>
            <a:r>
              <a:rPr lang="en-US" sz="2000" dirty="0">
                <a:solidFill>
                  <a:schemeClr val="accent1"/>
                </a:solidFill>
              </a:rPr>
              <a:t>AR Experts call the next phase of AR as “gamified social experience.”</a:t>
            </a:r>
          </a:p>
        </p:txBody>
      </p:sp>
      <p:pic>
        <p:nvPicPr>
          <p:cNvPr id="21" name="Online GIF to MP4 Video converter - giphy__1_.gif">
            <a:hlinkClick r:id="" action="ppaction://media"/>
            <a:extLst>
              <a:ext uri="{FF2B5EF4-FFF2-40B4-BE49-F238E27FC236}">
                <a16:creationId xmlns:a16="http://schemas.microsoft.com/office/drawing/2014/main" id="{509B99E8-5357-40E9-9EEC-45F467F6CB9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16968" y="1609944"/>
            <a:ext cx="2571750" cy="4572000"/>
          </a:xfrm>
          <a:prstGeom prst="roundRect">
            <a:avLst>
              <a:gd name="adj" fmla="val 5299"/>
            </a:avLst>
          </a:prstGeom>
          <a:ln>
            <a:noFill/>
          </a:ln>
          <a:effectLst/>
          <a:scene3d>
            <a:camera prst="orthographicFront"/>
            <a:lightRig rig="balanced" dir="t"/>
          </a:scene3d>
          <a:sp3d prstMaterial="plastic">
            <a:bevelT/>
            <a:contourClr>
              <a:srgbClr val="FFFFFF"/>
            </a:contourClr>
          </a:sp3d>
        </p:spPr>
      </p:pic>
    </p:spTree>
    <p:extLst>
      <p:ext uri="{BB962C8B-B14F-4D97-AF65-F5344CB8AC3E}">
        <p14:creationId xmlns:p14="http://schemas.microsoft.com/office/powerpoint/2010/main" val="29712648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67"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1"/>
                </p:tgtEl>
              </p:cMediaNode>
            </p:video>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80460B-FD07-4BB8-8A4E-4A00266C914A}"/>
              </a:ext>
            </a:extLst>
          </p:cNvPr>
          <p:cNvSpPr>
            <a:spLocks noGrp="1"/>
          </p:cNvSpPr>
          <p:nvPr>
            <p:ph type="sldNum" sz="quarter" idx="12"/>
          </p:nvPr>
        </p:nvSpPr>
        <p:spPr/>
        <p:txBody>
          <a:bodyPr/>
          <a:lstStyle/>
          <a:p>
            <a:fld id="{D495E168-DA5E-4888-8D8A-92B118324C14}" type="slidenum">
              <a:rPr lang="ru-RU" smtClean="0"/>
              <a:t>13</a:t>
            </a:fld>
            <a:endParaRPr lang="ru-RU" dirty="0"/>
          </a:p>
        </p:txBody>
      </p:sp>
      <p:sp>
        <p:nvSpPr>
          <p:cNvPr id="5" name="Title 4">
            <a:extLst>
              <a:ext uri="{FF2B5EF4-FFF2-40B4-BE49-F238E27FC236}">
                <a16:creationId xmlns:a16="http://schemas.microsoft.com/office/drawing/2014/main" id="{0D509FF3-42DE-4F02-BFEA-0D6A8A8A3679}"/>
              </a:ext>
            </a:extLst>
          </p:cNvPr>
          <p:cNvSpPr>
            <a:spLocks noGrp="1"/>
          </p:cNvSpPr>
          <p:nvPr>
            <p:ph type="title"/>
          </p:nvPr>
        </p:nvSpPr>
        <p:spPr/>
        <p:txBody>
          <a:bodyPr/>
          <a:lstStyle/>
          <a:p>
            <a:r>
              <a:rPr lang="en-US" dirty="0"/>
              <a:t>Demonstration of AR Furniture</a:t>
            </a:r>
          </a:p>
        </p:txBody>
      </p:sp>
      <p:pic>
        <p:nvPicPr>
          <p:cNvPr id="19" name="ViewAR Furniture Live - Augmented Reality Template Features 2020_2">
            <a:hlinkClick r:id="" action="ppaction://media"/>
            <a:extLst>
              <a:ext uri="{FF2B5EF4-FFF2-40B4-BE49-F238E27FC236}">
                <a16:creationId xmlns:a16="http://schemas.microsoft.com/office/drawing/2014/main" id="{A3AC591B-A0F7-4444-8CE9-B4F0988CA1F9}"/>
              </a:ext>
            </a:extLst>
          </p:cNvPr>
          <p:cNvPicPr>
            <a:picLocks noGrp="1" noChangeAspect="1"/>
          </p:cNvPicPr>
          <p:nvPr>
            <p:ph type="media" sz="quarter" idx="17"/>
            <a:videoFile r:link="rId2"/>
            <p:extLst>
              <p:ext uri="{DAA4B4D4-6D71-4841-9C94-3DE7FCFB9230}">
                <p14:media xmlns:p14="http://schemas.microsoft.com/office/powerpoint/2010/main" r:embed="rId1"/>
              </p:ext>
            </p:extLst>
          </p:nvPr>
        </p:nvPicPr>
        <p:blipFill>
          <a:blip r:embed="rId4"/>
          <a:stretch>
            <a:fillRect/>
          </a:stretch>
        </p:blipFill>
        <p:spPr>
          <a:xfrm>
            <a:off x="1952625" y="908050"/>
            <a:ext cx="8286750" cy="4660900"/>
          </a:xfrm>
          <a:prstGeom prst="roundRect">
            <a:avLst>
              <a:gd name="adj" fmla="val 5299"/>
            </a:avLst>
          </a:prstGeom>
          <a:ln>
            <a:noFill/>
          </a:ln>
          <a:effectLst/>
          <a:scene3d>
            <a:camera prst="orthographicFront"/>
            <a:lightRig rig="balanced" dir="t"/>
          </a:scene3d>
          <a:sp3d prstMaterial="plastic">
            <a:bevelT/>
            <a:contourClr>
              <a:srgbClr val="FFFFFF"/>
            </a:contourClr>
          </a:sp3d>
        </p:spPr>
      </p:pic>
    </p:spTree>
    <p:extLst>
      <p:ext uri="{BB962C8B-B14F-4D97-AF65-F5344CB8AC3E}">
        <p14:creationId xmlns:p14="http://schemas.microsoft.com/office/powerpoint/2010/main" val="13372981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897"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a:extLst>
              <a:ext uri="{FF2B5EF4-FFF2-40B4-BE49-F238E27FC236}">
                <a16:creationId xmlns:a16="http://schemas.microsoft.com/office/drawing/2014/main" id="{EF58304B-B07A-439F-9BF4-B8C229E7C646}"/>
              </a:ext>
            </a:extLst>
          </p:cNvPr>
          <p:cNvPicPr>
            <a:picLocks noGrp="1" noChangeAspect="1"/>
          </p:cNvPicPr>
          <p:nvPr>
            <p:ph type="pic" sz="quarter" idx="15"/>
          </p:nvPr>
        </p:nvPicPr>
        <p:blipFill>
          <a:blip r:embed="rId2"/>
          <a:srcRect l="33692" r="33692"/>
          <a:stretch>
            <a:fillRect/>
          </a:stretch>
        </p:blipFill>
        <p:spPr/>
      </p:pic>
      <p:sp>
        <p:nvSpPr>
          <p:cNvPr id="4" name="Title 3">
            <a:extLst>
              <a:ext uri="{FF2B5EF4-FFF2-40B4-BE49-F238E27FC236}">
                <a16:creationId xmlns:a16="http://schemas.microsoft.com/office/drawing/2014/main" id="{2370A63B-7BC7-4A07-91A0-BB7A80523609}"/>
              </a:ext>
            </a:extLst>
          </p:cNvPr>
          <p:cNvSpPr>
            <a:spLocks noGrp="1"/>
          </p:cNvSpPr>
          <p:nvPr>
            <p:ph type="title"/>
          </p:nvPr>
        </p:nvSpPr>
        <p:spPr>
          <a:xfrm>
            <a:off x="6910023" y="506997"/>
            <a:ext cx="4503295" cy="782638"/>
          </a:xfrm>
        </p:spPr>
        <p:txBody>
          <a:bodyPr>
            <a:normAutofit fontScale="90000"/>
          </a:bodyPr>
          <a:lstStyle/>
          <a:p>
            <a:r>
              <a:rPr lang="en-US" dirty="0"/>
              <a:t>Increase Customer Confidence and Lower Return Rates</a:t>
            </a:r>
          </a:p>
        </p:txBody>
      </p:sp>
      <p:sp>
        <p:nvSpPr>
          <p:cNvPr id="3" name="Slide Number Placeholder 2">
            <a:extLst>
              <a:ext uri="{FF2B5EF4-FFF2-40B4-BE49-F238E27FC236}">
                <a16:creationId xmlns:a16="http://schemas.microsoft.com/office/drawing/2014/main" id="{25401775-7909-495A-8949-4B6AEFB2C0AB}"/>
              </a:ext>
            </a:extLst>
          </p:cNvPr>
          <p:cNvSpPr>
            <a:spLocks noGrp="1"/>
          </p:cNvSpPr>
          <p:nvPr>
            <p:ph type="sldNum" sz="quarter" idx="12"/>
          </p:nvPr>
        </p:nvSpPr>
        <p:spPr/>
        <p:txBody>
          <a:bodyPr/>
          <a:lstStyle/>
          <a:p>
            <a:fld id="{D495E168-DA5E-4888-8D8A-92B118324C14}" type="slidenum">
              <a:rPr lang="ru-RU" smtClean="0"/>
              <a:t>14</a:t>
            </a:fld>
            <a:endParaRPr lang="ru-RU" dirty="0"/>
          </a:p>
        </p:txBody>
      </p:sp>
      <p:sp>
        <p:nvSpPr>
          <p:cNvPr id="5" name="Text Placeholder 4">
            <a:extLst>
              <a:ext uri="{FF2B5EF4-FFF2-40B4-BE49-F238E27FC236}">
                <a16:creationId xmlns:a16="http://schemas.microsoft.com/office/drawing/2014/main" id="{E5B16114-BCE7-46E2-B2FC-DE43DD81301E}"/>
              </a:ext>
            </a:extLst>
          </p:cNvPr>
          <p:cNvSpPr>
            <a:spLocks noGrp="1"/>
          </p:cNvSpPr>
          <p:nvPr>
            <p:ph type="body" sz="quarter" idx="13"/>
          </p:nvPr>
        </p:nvSpPr>
        <p:spPr>
          <a:xfrm>
            <a:off x="6910023" y="2655517"/>
            <a:ext cx="5281976" cy="3161301"/>
          </a:xfrm>
        </p:spPr>
        <p:txBody>
          <a:bodyPr>
            <a:normAutofit/>
          </a:bodyPr>
          <a:lstStyle/>
          <a:p>
            <a:r>
              <a:rPr lang="en-US" sz="2000" b="0" dirty="0"/>
              <a:t>According to study by UPS, 27% of consumers return the bought products claiming them “Not as described.” AI gives the option of “Try before you buy,” giving consumers more information to decide with reducing return rates.</a:t>
            </a:r>
          </a:p>
        </p:txBody>
      </p:sp>
    </p:spTree>
    <p:extLst>
      <p:ext uri="{BB962C8B-B14F-4D97-AF65-F5344CB8AC3E}">
        <p14:creationId xmlns:p14="http://schemas.microsoft.com/office/powerpoint/2010/main" val="235988178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5507A6-A310-470C-911C-46D87441261E}"/>
              </a:ext>
            </a:extLst>
          </p:cNvPr>
          <p:cNvSpPr>
            <a:spLocks noGrp="1"/>
          </p:cNvSpPr>
          <p:nvPr>
            <p:ph type="sldNum" sz="quarter" idx="12"/>
          </p:nvPr>
        </p:nvSpPr>
        <p:spPr/>
        <p:txBody>
          <a:bodyPr/>
          <a:lstStyle/>
          <a:p>
            <a:fld id="{D495E168-DA5E-4888-8D8A-92B118324C14}" type="slidenum">
              <a:rPr lang="ru-RU" smtClean="0"/>
              <a:t>15</a:t>
            </a:fld>
            <a:endParaRPr lang="ru-RU" dirty="0"/>
          </a:p>
        </p:txBody>
      </p:sp>
      <p:sp>
        <p:nvSpPr>
          <p:cNvPr id="4" name="Title 3">
            <a:extLst>
              <a:ext uri="{FF2B5EF4-FFF2-40B4-BE49-F238E27FC236}">
                <a16:creationId xmlns:a16="http://schemas.microsoft.com/office/drawing/2014/main" id="{28D23DCA-7D54-4158-95EA-0E079AF1679F}"/>
              </a:ext>
            </a:extLst>
          </p:cNvPr>
          <p:cNvSpPr>
            <a:spLocks noGrp="1"/>
          </p:cNvSpPr>
          <p:nvPr>
            <p:ph type="title"/>
          </p:nvPr>
        </p:nvSpPr>
        <p:spPr/>
        <p:txBody>
          <a:bodyPr>
            <a:normAutofit/>
          </a:bodyPr>
          <a:lstStyle/>
          <a:p>
            <a:r>
              <a:rPr lang="en-US" dirty="0"/>
              <a:t>Price verification and Item Location </a:t>
            </a:r>
            <a:br>
              <a:rPr lang="en-US" dirty="0"/>
            </a:br>
            <a:endParaRPr lang="en-US" dirty="0"/>
          </a:p>
        </p:txBody>
      </p:sp>
      <p:sp>
        <p:nvSpPr>
          <p:cNvPr id="5" name="Text Placeholder 4">
            <a:extLst>
              <a:ext uri="{FF2B5EF4-FFF2-40B4-BE49-F238E27FC236}">
                <a16:creationId xmlns:a16="http://schemas.microsoft.com/office/drawing/2014/main" id="{FDB5A8D1-8CCF-48E8-87D5-A44F369D3D36}"/>
              </a:ext>
            </a:extLst>
          </p:cNvPr>
          <p:cNvSpPr>
            <a:spLocks noGrp="1"/>
          </p:cNvSpPr>
          <p:nvPr>
            <p:ph type="body" sz="half" idx="2"/>
          </p:nvPr>
        </p:nvSpPr>
        <p:spPr/>
        <p:txBody>
          <a:bodyPr/>
          <a:lstStyle/>
          <a:p>
            <a:pPr marL="285750" indent="-285750">
              <a:buFont typeface="Arial" panose="020B0604020202020204" pitchFamily="34" charset="0"/>
              <a:buChar char="•"/>
            </a:pPr>
            <a:r>
              <a:rPr lang="en-US" sz="2000" dirty="0"/>
              <a:t>Retail employees can use smart devices with AR to efficiently correct price errors and rearrange incorrectly placed products.</a:t>
            </a:r>
          </a:p>
          <a:p>
            <a:pPr marL="285750" indent="-285750">
              <a:buFont typeface="Arial" panose="020B0604020202020204" pitchFamily="34" charset="0"/>
              <a:buChar char="•"/>
            </a:pPr>
            <a:r>
              <a:rPr lang="en-US" sz="2000" dirty="0"/>
              <a:t>Store Staff can quickly compare product data with actual price labels.</a:t>
            </a:r>
          </a:p>
          <a:p>
            <a:pPr marL="285750" indent="-285750">
              <a:buFont typeface="Arial" panose="020B0604020202020204" pitchFamily="34" charset="0"/>
              <a:buChar char="•"/>
            </a:pPr>
            <a:endParaRPr lang="en-US" dirty="0"/>
          </a:p>
        </p:txBody>
      </p:sp>
      <p:pic>
        <p:nvPicPr>
          <p:cNvPr id="11" name="Content Placeholder 10">
            <a:extLst>
              <a:ext uri="{FF2B5EF4-FFF2-40B4-BE49-F238E27FC236}">
                <a16:creationId xmlns:a16="http://schemas.microsoft.com/office/drawing/2014/main" id="{9647929E-D91A-41EC-B8D7-D989E45DECF1}"/>
              </a:ext>
            </a:extLst>
          </p:cNvPr>
          <p:cNvPicPr>
            <a:picLocks noGrp="1" noChangeAspect="1"/>
          </p:cNvPicPr>
          <p:nvPr>
            <p:ph idx="1"/>
          </p:nvPr>
        </p:nvPicPr>
        <p:blipFill>
          <a:blip r:embed="rId2"/>
          <a:stretch>
            <a:fillRect/>
          </a:stretch>
        </p:blipFill>
        <p:spPr>
          <a:xfrm>
            <a:off x="6659027" y="457200"/>
            <a:ext cx="4977412" cy="35122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4526046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38B9562-2178-4EA1-921E-A64496D2EEE2}"/>
              </a:ext>
            </a:extLst>
          </p:cNvPr>
          <p:cNvPicPr>
            <a:picLocks noGrp="1" noChangeAspect="1"/>
          </p:cNvPicPr>
          <p:nvPr>
            <p:ph type="pic" sz="quarter" idx="15"/>
          </p:nvPr>
        </p:nvPicPr>
        <p:blipFill>
          <a:blip r:embed="rId2"/>
          <a:srcRect l="15577" r="15577"/>
          <a:stretch>
            <a:fillRect/>
          </a:stretch>
        </p:blipFill>
        <p:spPr/>
      </p:pic>
      <p:sp>
        <p:nvSpPr>
          <p:cNvPr id="4" name="Title 3">
            <a:extLst>
              <a:ext uri="{FF2B5EF4-FFF2-40B4-BE49-F238E27FC236}">
                <a16:creationId xmlns:a16="http://schemas.microsoft.com/office/drawing/2014/main" id="{18CF5F4B-0AAD-4D58-84C5-A5523368C25B}"/>
              </a:ext>
            </a:extLst>
          </p:cNvPr>
          <p:cNvSpPr>
            <a:spLocks noGrp="1"/>
          </p:cNvSpPr>
          <p:nvPr>
            <p:ph type="title"/>
          </p:nvPr>
        </p:nvSpPr>
        <p:spPr>
          <a:xfrm>
            <a:off x="6910023" y="676056"/>
            <a:ext cx="4503295" cy="782638"/>
          </a:xfrm>
        </p:spPr>
        <p:txBody>
          <a:bodyPr>
            <a:normAutofit fontScale="90000"/>
          </a:bodyPr>
          <a:lstStyle/>
          <a:p>
            <a:r>
              <a:rPr lang="en-US" dirty="0"/>
              <a:t>Virtual-store order picking</a:t>
            </a:r>
          </a:p>
        </p:txBody>
      </p:sp>
      <p:sp>
        <p:nvSpPr>
          <p:cNvPr id="3" name="Slide Number Placeholder 2">
            <a:extLst>
              <a:ext uri="{FF2B5EF4-FFF2-40B4-BE49-F238E27FC236}">
                <a16:creationId xmlns:a16="http://schemas.microsoft.com/office/drawing/2014/main" id="{2B1BE78E-3E0D-4660-8D5A-0F93A4C0A644}"/>
              </a:ext>
            </a:extLst>
          </p:cNvPr>
          <p:cNvSpPr>
            <a:spLocks noGrp="1"/>
          </p:cNvSpPr>
          <p:nvPr>
            <p:ph type="sldNum" sz="quarter" idx="12"/>
          </p:nvPr>
        </p:nvSpPr>
        <p:spPr/>
        <p:txBody>
          <a:bodyPr/>
          <a:lstStyle/>
          <a:p>
            <a:fld id="{D495E168-DA5E-4888-8D8A-92B118324C14}" type="slidenum">
              <a:rPr lang="ru-RU" smtClean="0"/>
              <a:t>16</a:t>
            </a:fld>
            <a:endParaRPr lang="ru-RU" dirty="0"/>
          </a:p>
        </p:txBody>
      </p:sp>
      <p:sp>
        <p:nvSpPr>
          <p:cNvPr id="5" name="Text Placeholder 4">
            <a:extLst>
              <a:ext uri="{FF2B5EF4-FFF2-40B4-BE49-F238E27FC236}">
                <a16:creationId xmlns:a16="http://schemas.microsoft.com/office/drawing/2014/main" id="{D1CE1BE7-93FD-456A-A3A2-8782839472E0}"/>
              </a:ext>
            </a:extLst>
          </p:cNvPr>
          <p:cNvSpPr>
            <a:spLocks noGrp="1"/>
          </p:cNvSpPr>
          <p:nvPr>
            <p:ph type="body" sz="quarter" idx="13"/>
          </p:nvPr>
        </p:nvSpPr>
        <p:spPr>
          <a:xfrm>
            <a:off x="6910023" y="2188482"/>
            <a:ext cx="4548187" cy="639683"/>
          </a:xfrm>
        </p:spPr>
        <p:txBody>
          <a:bodyPr>
            <a:noAutofit/>
          </a:bodyPr>
          <a:lstStyle/>
          <a:p>
            <a:pPr marL="342900" indent="-342900">
              <a:buFont typeface="Arial" panose="020B0604020202020204" pitchFamily="34" charset="0"/>
              <a:buChar char="•"/>
            </a:pPr>
            <a:r>
              <a:rPr lang="en-US" sz="2000" b="0" dirty="0"/>
              <a:t>Retail staff can use AR technology to quickly and seamlessly find the correct products for shoppers with a single touch on their smartphones.</a:t>
            </a:r>
          </a:p>
          <a:p>
            <a:pPr marL="342900" indent="-342900">
              <a:buFont typeface="Arial" panose="020B0604020202020204" pitchFamily="34" charset="0"/>
              <a:buChar char="•"/>
            </a:pPr>
            <a:r>
              <a:rPr lang="en-US" sz="2000" b="0" dirty="0"/>
              <a:t>This enables pickers to find the right customer items much more rapidly from a crowded assortment of products.</a:t>
            </a:r>
          </a:p>
        </p:txBody>
      </p:sp>
    </p:spTree>
    <p:extLst>
      <p:ext uri="{BB962C8B-B14F-4D97-AF65-F5344CB8AC3E}">
        <p14:creationId xmlns:p14="http://schemas.microsoft.com/office/powerpoint/2010/main" val="23254121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11AB21A-D431-4528-96CD-2267A530D24E}"/>
              </a:ext>
            </a:extLst>
          </p:cNvPr>
          <p:cNvPicPr>
            <a:picLocks noGrp="1" noChangeAspect="1"/>
          </p:cNvPicPr>
          <p:nvPr>
            <p:ph type="pic" sz="quarter" idx="15"/>
          </p:nvPr>
        </p:nvPicPr>
        <p:blipFill rotWithShape="1">
          <a:blip r:embed="rId2"/>
          <a:srcRect l="24183" r="24183"/>
          <a:stretch/>
        </p:blipFill>
        <p:spPr/>
      </p:pic>
      <p:sp>
        <p:nvSpPr>
          <p:cNvPr id="4" name="Title 3">
            <a:extLst>
              <a:ext uri="{FF2B5EF4-FFF2-40B4-BE49-F238E27FC236}">
                <a16:creationId xmlns:a16="http://schemas.microsoft.com/office/drawing/2014/main" id="{4880C410-2630-42A8-AD46-5FA3BEC6CE0E}"/>
              </a:ext>
            </a:extLst>
          </p:cNvPr>
          <p:cNvSpPr>
            <a:spLocks noGrp="1"/>
          </p:cNvSpPr>
          <p:nvPr>
            <p:ph type="title"/>
          </p:nvPr>
        </p:nvSpPr>
        <p:spPr>
          <a:xfrm>
            <a:off x="6910023" y="446232"/>
            <a:ext cx="4503295" cy="782638"/>
          </a:xfrm>
        </p:spPr>
        <p:txBody>
          <a:bodyPr>
            <a:normAutofit fontScale="90000"/>
          </a:bodyPr>
          <a:lstStyle/>
          <a:p>
            <a:br>
              <a:rPr lang="en-US" dirty="0"/>
            </a:br>
            <a:r>
              <a:rPr lang="en-US" dirty="0"/>
              <a:t>Shipping &amp; Receiving </a:t>
            </a:r>
          </a:p>
        </p:txBody>
      </p:sp>
      <p:sp>
        <p:nvSpPr>
          <p:cNvPr id="3" name="Slide Number Placeholder 2">
            <a:extLst>
              <a:ext uri="{FF2B5EF4-FFF2-40B4-BE49-F238E27FC236}">
                <a16:creationId xmlns:a16="http://schemas.microsoft.com/office/drawing/2014/main" id="{CCAA7208-1090-4E5A-879D-2A62F5794CD6}"/>
              </a:ext>
            </a:extLst>
          </p:cNvPr>
          <p:cNvSpPr>
            <a:spLocks noGrp="1"/>
          </p:cNvSpPr>
          <p:nvPr>
            <p:ph type="sldNum" sz="quarter" idx="12"/>
          </p:nvPr>
        </p:nvSpPr>
        <p:spPr/>
        <p:txBody>
          <a:bodyPr/>
          <a:lstStyle/>
          <a:p>
            <a:fld id="{D495E168-DA5E-4888-8D8A-92B118324C14}" type="slidenum">
              <a:rPr lang="ru-RU" smtClean="0"/>
              <a:t>17</a:t>
            </a:fld>
            <a:endParaRPr lang="ru-RU" dirty="0"/>
          </a:p>
        </p:txBody>
      </p:sp>
      <p:sp>
        <p:nvSpPr>
          <p:cNvPr id="5" name="Text Placeholder 4">
            <a:extLst>
              <a:ext uri="{FF2B5EF4-FFF2-40B4-BE49-F238E27FC236}">
                <a16:creationId xmlns:a16="http://schemas.microsoft.com/office/drawing/2014/main" id="{0477C65C-B750-4EF7-9374-A061B3612EFE}"/>
              </a:ext>
            </a:extLst>
          </p:cNvPr>
          <p:cNvSpPr>
            <a:spLocks noGrp="1"/>
          </p:cNvSpPr>
          <p:nvPr>
            <p:ph type="body" sz="quarter" idx="13"/>
          </p:nvPr>
        </p:nvSpPr>
        <p:spPr/>
        <p:txBody>
          <a:bodyPr>
            <a:noAutofit/>
          </a:bodyPr>
          <a:lstStyle/>
          <a:p>
            <a:pPr marL="342900" indent="-342900">
              <a:buFont typeface="Arial" panose="020B0604020202020204" pitchFamily="34" charset="0"/>
              <a:buChar char="•"/>
            </a:pPr>
            <a:r>
              <a:rPr lang="en-US" sz="2000" b="0" dirty="0"/>
              <a:t>Using smartphones enabled with AR software, warehouse staff can instantly identify and collect orders through one comprehensive app.</a:t>
            </a:r>
          </a:p>
          <a:p>
            <a:pPr marL="342900" indent="-342900">
              <a:buFont typeface="Arial" panose="020B0604020202020204" pitchFamily="34" charset="0"/>
              <a:buChar char="•"/>
            </a:pPr>
            <a:r>
              <a:rPr lang="en-US" sz="2000" b="0" dirty="0"/>
              <a:t>This provides for a more efficient shipping and receiving effort.</a:t>
            </a:r>
          </a:p>
        </p:txBody>
      </p:sp>
    </p:spTree>
    <p:extLst>
      <p:ext uri="{BB962C8B-B14F-4D97-AF65-F5344CB8AC3E}">
        <p14:creationId xmlns:p14="http://schemas.microsoft.com/office/powerpoint/2010/main" val="153016406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14BAF55-C2AD-4501-AFAC-30C6779038C2}"/>
              </a:ext>
            </a:extLst>
          </p:cNvPr>
          <p:cNvPicPr>
            <a:picLocks noGrp="1" noChangeAspect="1"/>
          </p:cNvPicPr>
          <p:nvPr>
            <p:ph type="pic" idx="1"/>
          </p:nvPr>
        </p:nvPicPr>
        <p:blipFill>
          <a:blip r:embed="rId2"/>
          <a:srcRect l="13253" r="13253"/>
          <a:stretch>
            <a:fillRect/>
          </a:stretch>
        </p:blipFill>
        <p:spPr/>
      </p:pic>
      <p:sp>
        <p:nvSpPr>
          <p:cNvPr id="3" name="Slide Number Placeholder 2">
            <a:extLst>
              <a:ext uri="{FF2B5EF4-FFF2-40B4-BE49-F238E27FC236}">
                <a16:creationId xmlns:a16="http://schemas.microsoft.com/office/drawing/2014/main" id="{AAEFBE9F-BD7D-405E-BF9C-4F30DCBB2E41}"/>
              </a:ext>
            </a:extLst>
          </p:cNvPr>
          <p:cNvSpPr>
            <a:spLocks noGrp="1"/>
          </p:cNvSpPr>
          <p:nvPr>
            <p:ph type="sldNum" sz="quarter" idx="12"/>
          </p:nvPr>
        </p:nvSpPr>
        <p:spPr/>
        <p:txBody>
          <a:bodyPr/>
          <a:lstStyle/>
          <a:p>
            <a:fld id="{D495E168-DA5E-4888-8D8A-92B118324C14}" type="slidenum">
              <a:rPr lang="ru-RU" smtClean="0"/>
              <a:t>18</a:t>
            </a:fld>
            <a:endParaRPr lang="ru-RU" dirty="0"/>
          </a:p>
        </p:txBody>
      </p:sp>
      <p:sp>
        <p:nvSpPr>
          <p:cNvPr id="4" name="Title 3">
            <a:extLst>
              <a:ext uri="{FF2B5EF4-FFF2-40B4-BE49-F238E27FC236}">
                <a16:creationId xmlns:a16="http://schemas.microsoft.com/office/drawing/2014/main" id="{33BC98A8-D3A4-4C23-A07F-A1FC44500A8E}"/>
              </a:ext>
            </a:extLst>
          </p:cNvPr>
          <p:cNvSpPr>
            <a:spLocks noGrp="1"/>
          </p:cNvSpPr>
          <p:nvPr>
            <p:ph type="title"/>
          </p:nvPr>
        </p:nvSpPr>
        <p:spPr/>
        <p:txBody>
          <a:bodyPr>
            <a:normAutofit fontScale="90000"/>
          </a:bodyPr>
          <a:lstStyle/>
          <a:p>
            <a:r>
              <a:rPr lang="en-US" dirty="0"/>
              <a:t>Personalization of User Content with AR</a:t>
            </a:r>
            <a:br>
              <a:rPr lang="en-US" dirty="0"/>
            </a:br>
            <a:endParaRPr lang="en-US" dirty="0"/>
          </a:p>
        </p:txBody>
      </p:sp>
      <p:sp>
        <p:nvSpPr>
          <p:cNvPr id="5" name="Text Placeholder 4">
            <a:extLst>
              <a:ext uri="{FF2B5EF4-FFF2-40B4-BE49-F238E27FC236}">
                <a16:creationId xmlns:a16="http://schemas.microsoft.com/office/drawing/2014/main" id="{A8639BBA-37A1-431D-8F6B-9FEEA6B42920}"/>
              </a:ext>
            </a:extLst>
          </p:cNvPr>
          <p:cNvSpPr>
            <a:spLocks noGrp="1"/>
          </p:cNvSpPr>
          <p:nvPr>
            <p:ph type="body" sz="half" idx="2"/>
          </p:nvPr>
        </p:nvSpPr>
        <p:spPr/>
        <p:txBody>
          <a:bodyPr/>
          <a:lstStyle/>
          <a:p>
            <a:pPr marL="342900" indent="-342900">
              <a:buFont typeface="Arial" panose="020B0604020202020204" pitchFamily="34" charset="0"/>
              <a:buChar char="•"/>
            </a:pPr>
            <a:r>
              <a:rPr lang="en-US" sz="2000" dirty="0"/>
              <a:t>Retailers often customize content to meet the best expectations of the customer.</a:t>
            </a:r>
          </a:p>
          <a:p>
            <a:pPr marL="342900" indent="-342900">
              <a:buFont typeface="Arial" panose="020B0604020202020204" pitchFamily="34" charset="0"/>
              <a:buChar char="•"/>
            </a:pPr>
            <a:r>
              <a:rPr lang="en-US" sz="2000" dirty="0"/>
              <a:t>VR or Virtual Reality is also rendered for enhancement. Together, they provide comprehensive AR VR retail solutions</a:t>
            </a:r>
            <a:r>
              <a:rPr lang="en-US" dirty="0"/>
              <a:t>. </a:t>
            </a:r>
          </a:p>
        </p:txBody>
      </p:sp>
    </p:spTree>
    <p:extLst>
      <p:ext uri="{BB962C8B-B14F-4D97-AF65-F5344CB8AC3E}">
        <p14:creationId xmlns:p14="http://schemas.microsoft.com/office/powerpoint/2010/main" val="100746897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1FCD6B4-DFF7-4A17-98F3-73B353F3DC04}"/>
              </a:ext>
            </a:extLst>
          </p:cNvPr>
          <p:cNvPicPr>
            <a:picLocks noGrp="1" noChangeAspect="1"/>
          </p:cNvPicPr>
          <p:nvPr>
            <p:ph type="pic" sz="quarter" idx="18"/>
          </p:nvPr>
        </p:nvPicPr>
        <p:blipFill>
          <a:blip r:embed="rId2"/>
          <a:srcRect t="2190" b="2190"/>
          <a:stretch>
            <a:fillRect/>
          </a:stretch>
        </p:blipFill>
        <p:spPr>
          <a:xfrm>
            <a:off x="5770592" y="1446087"/>
            <a:ext cx="6421408" cy="3438427"/>
          </a:xfrm>
          <a:effectLst>
            <a:softEdge rad="0"/>
          </a:effectLst>
        </p:spPr>
      </p:pic>
      <p:sp>
        <p:nvSpPr>
          <p:cNvPr id="4" name="Title 3">
            <a:extLst>
              <a:ext uri="{FF2B5EF4-FFF2-40B4-BE49-F238E27FC236}">
                <a16:creationId xmlns:a16="http://schemas.microsoft.com/office/drawing/2014/main" id="{A5D0A9C7-8332-4890-AE84-A443F812FB7B}"/>
              </a:ext>
            </a:extLst>
          </p:cNvPr>
          <p:cNvSpPr>
            <a:spLocks noGrp="1"/>
          </p:cNvSpPr>
          <p:nvPr>
            <p:ph type="title"/>
          </p:nvPr>
        </p:nvSpPr>
        <p:spPr/>
        <p:txBody>
          <a:bodyPr>
            <a:normAutofit fontScale="90000"/>
          </a:bodyPr>
          <a:lstStyle/>
          <a:p>
            <a:r>
              <a:rPr lang="en-US" dirty="0"/>
              <a:t>Ease of Trials/Tryouts</a:t>
            </a:r>
            <a:br>
              <a:rPr lang="en-US" dirty="0"/>
            </a:br>
            <a:endParaRPr lang="en-US" dirty="0"/>
          </a:p>
        </p:txBody>
      </p:sp>
      <p:sp>
        <p:nvSpPr>
          <p:cNvPr id="3" name="Slide Number Placeholder 2">
            <a:extLst>
              <a:ext uri="{FF2B5EF4-FFF2-40B4-BE49-F238E27FC236}">
                <a16:creationId xmlns:a16="http://schemas.microsoft.com/office/drawing/2014/main" id="{B0F082FC-59FC-4EC1-944E-8FC6232DD12E}"/>
              </a:ext>
            </a:extLst>
          </p:cNvPr>
          <p:cNvSpPr>
            <a:spLocks noGrp="1"/>
          </p:cNvSpPr>
          <p:nvPr>
            <p:ph type="sldNum" sz="quarter" idx="12"/>
          </p:nvPr>
        </p:nvSpPr>
        <p:spPr/>
        <p:txBody>
          <a:bodyPr/>
          <a:lstStyle/>
          <a:p>
            <a:fld id="{D495E168-DA5E-4888-8D8A-92B118324C14}" type="slidenum">
              <a:rPr lang="ru-RU" smtClean="0"/>
              <a:t>19</a:t>
            </a:fld>
            <a:endParaRPr lang="ru-RU" dirty="0"/>
          </a:p>
        </p:txBody>
      </p:sp>
      <p:sp>
        <p:nvSpPr>
          <p:cNvPr id="5" name="Text Placeholder 4">
            <a:extLst>
              <a:ext uri="{FF2B5EF4-FFF2-40B4-BE49-F238E27FC236}">
                <a16:creationId xmlns:a16="http://schemas.microsoft.com/office/drawing/2014/main" id="{57BE35EE-92A2-4796-AC70-A3257381AD89}"/>
              </a:ext>
            </a:extLst>
          </p:cNvPr>
          <p:cNvSpPr>
            <a:spLocks noGrp="1"/>
          </p:cNvSpPr>
          <p:nvPr>
            <p:ph type="body" sz="quarter" idx="15"/>
          </p:nvPr>
        </p:nvSpPr>
        <p:spPr>
          <a:xfrm>
            <a:off x="815853" y="2574888"/>
            <a:ext cx="4548187" cy="1708223"/>
          </a:xfrm>
        </p:spPr>
        <p:txBody>
          <a:bodyPr>
            <a:noAutofit/>
          </a:bodyPr>
          <a:lstStyle/>
          <a:p>
            <a:pPr marL="342900" indent="-342900">
              <a:buFont typeface="Arial" panose="020B0604020202020204" pitchFamily="34" charset="0"/>
              <a:buChar char="•"/>
            </a:pPr>
            <a:r>
              <a:rPr lang="en-US" sz="2000" dirty="0">
                <a:solidFill>
                  <a:schemeClr val="accent1"/>
                </a:solidFill>
              </a:rPr>
              <a:t>AR can make things a lot easier by having to check stuff without having to actually try it.</a:t>
            </a:r>
          </a:p>
          <a:p>
            <a:pPr marL="342900" indent="-342900">
              <a:buFont typeface="Arial" panose="020B0604020202020204" pitchFamily="34" charset="0"/>
              <a:buChar char="•"/>
            </a:pPr>
            <a:r>
              <a:rPr lang="en-US" sz="2000" dirty="0">
                <a:solidFill>
                  <a:schemeClr val="accent1"/>
                </a:solidFill>
              </a:rPr>
              <a:t>there are virtual mirrors where you can simply find out the size of the dresses you like.</a:t>
            </a:r>
          </a:p>
          <a:p>
            <a:pPr marL="342900" indent="-342900">
              <a:buFont typeface="Arial" panose="020B0604020202020204" pitchFamily="34" charset="0"/>
              <a:buChar char="•"/>
            </a:pPr>
            <a:r>
              <a:rPr lang="en-US" sz="2000" dirty="0">
                <a:solidFill>
                  <a:schemeClr val="accent1"/>
                </a:solidFill>
              </a:rPr>
              <a:t>In a digital screen in front of you, you can see how that apparel is looking and fitting your body.</a:t>
            </a:r>
          </a:p>
        </p:txBody>
      </p:sp>
    </p:spTree>
    <p:extLst>
      <p:ext uri="{BB962C8B-B14F-4D97-AF65-F5344CB8AC3E}">
        <p14:creationId xmlns:p14="http://schemas.microsoft.com/office/powerpoint/2010/main" val="282156983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786259" y="1030975"/>
            <a:ext cx="5690680" cy="1517356"/>
          </a:xfrm>
        </p:spPr>
        <p:txBody>
          <a:bodyPr/>
          <a:lstStyle/>
          <a:p>
            <a:r>
              <a:rPr lang="en-US" sz="4800" dirty="0"/>
              <a:t>AUGMENTED REALITY AS A NOVEL WAY OF SHOPPING</a:t>
            </a:r>
            <a:endParaRPr lang="ru-RU" sz="4800" dirty="0"/>
          </a:p>
        </p:txBody>
      </p:sp>
      <p:pic>
        <p:nvPicPr>
          <p:cNvPr id="13" name="Picture Placeholder 12">
            <a:extLst>
              <a:ext uri="{FF2B5EF4-FFF2-40B4-BE49-F238E27FC236}">
                <a16:creationId xmlns:a16="http://schemas.microsoft.com/office/drawing/2014/main" id="{BA6DE62D-8D7C-409D-9B3B-6B7B9B0CBBE7}"/>
              </a:ext>
            </a:extLst>
          </p:cNvPr>
          <p:cNvPicPr>
            <a:picLocks noGrp="1" noChangeAspect="1"/>
          </p:cNvPicPr>
          <p:nvPr>
            <p:ph type="pic" sz="quarter" idx="21"/>
          </p:nvPr>
        </p:nvPicPr>
        <p:blipFill>
          <a:blip r:embed="rId2"/>
          <a:srcRect l="9885" r="9885"/>
          <a:stretch>
            <a:fillRect/>
          </a:stretch>
        </p:blipFill>
        <p:spPr>
          <a:xfrm>
            <a:off x="4606076" y="0"/>
            <a:ext cx="7585924" cy="5949573"/>
          </a:xfrm>
        </p:spPr>
      </p:pic>
    </p:spTree>
    <p:extLst>
      <p:ext uri="{BB962C8B-B14F-4D97-AF65-F5344CB8AC3E}">
        <p14:creationId xmlns:p14="http://schemas.microsoft.com/office/powerpoint/2010/main" val="16500126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3FF5597-900C-4BC8-B8CD-1A89B8DEA668}"/>
              </a:ext>
            </a:extLst>
          </p:cNvPr>
          <p:cNvSpPr>
            <a:spLocks noGrp="1"/>
          </p:cNvSpPr>
          <p:nvPr>
            <p:ph type="sldNum" sz="quarter" idx="12"/>
          </p:nvPr>
        </p:nvSpPr>
        <p:spPr/>
        <p:txBody>
          <a:bodyPr/>
          <a:lstStyle/>
          <a:p>
            <a:fld id="{D495E168-DA5E-4888-8D8A-92B118324C14}" type="slidenum">
              <a:rPr lang="ru-RU" smtClean="0"/>
              <a:t>20</a:t>
            </a:fld>
            <a:endParaRPr lang="ru-RU" dirty="0"/>
          </a:p>
        </p:txBody>
      </p:sp>
      <p:sp>
        <p:nvSpPr>
          <p:cNvPr id="4" name="Title 3">
            <a:extLst>
              <a:ext uri="{FF2B5EF4-FFF2-40B4-BE49-F238E27FC236}">
                <a16:creationId xmlns:a16="http://schemas.microsoft.com/office/drawing/2014/main" id="{863F5BE4-355D-4D19-B0BA-3A96925035EC}"/>
              </a:ext>
            </a:extLst>
          </p:cNvPr>
          <p:cNvSpPr>
            <a:spLocks noGrp="1"/>
          </p:cNvSpPr>
          <p:nvPr>
            <p:ph type="title"/>
          </p:nvPr>
        </p:nvSpPr>
        <p:spPr/>
        <p:txBody>
          <a:bodyPr/>
          <a:lstStyle/>
          <a:p>
            <a:r>
              <a:rPr lang="en-US" dirty="0"/>
              <a:t>Diversity of Shopping</a:t>
            </a:r>
          </a:p>
        </p:txBody>
      </p:sp>
      <p:sp>
        <p:nvSpPr>
          <p:cNvPr id="5" name="Text Placeholder 4">
            <a:extLst>
              <a:ext uri="{FF2B5EF4-FFF2-40B4-BE49-F238E27FC236}">
                <a16:creationId xmlns:a16="http://schemas.microsoft.com/office/drawing/2014/main" id="{E160672C-C87F-4A38-9F59-B217A8949226}"/>
              </a:ext>
            </a:extLst>
          </p:cNvPr>
          <p:cNvSpPr>
            <a:spLocks noGrp="1"/>
          </p:cNvSpPr>
          <p:nvPr>
            <p:ph type="body" sz="half" idx="2"/>
          </p:nvPr>
        </p:nvSpPr>
        <p:spPr/>
        <p:txBody>
          <a:bodyPr>
            <a:normAutofit/>
          </a:bodyPr>
          <a:lstStyle/>
          <a:p>
            <a:pPr marL="342900" indent="-342900">
              <a:buFont typeface="Arial" panose="020B0604020202020204" pitchFamily="34" charset="0"/>
              <a:buChar char="•"/>
            </a:pPr>
            <a:r>
              <a:rPr lang="en-US" sz="2000" dirty="0"/>
              <a:t>Augmented Reality combines traditional retailing with online shopping by combining all the retailing stores worldwide.</a:t>
            </a:r>
          </a:p>
          <a:p>
            <a:pPr marL="342900" indent="-342900">
              <a:buFont typeface="Arial" panose="020B0604020202020204" pitchFamily="34" charset="0"/>
              <a:buChar char="•"/>
            </a:pPr>
            <a:r>
              <a:rPr lang="en-US" sz="2000" dirty="0"/>
              <a:t>AR adds a new touch to shopping style my giving a friendlier interface for the buyer.</a:t>
            </a:r>
          </a:p>
        </p:txBody>
      </p:sp>
      <p:pic>
        <p:nvPicPr>
          <p:cNvPr id="8" name="Content Placeholder 7">
            <a:extLst>
              <a:ext uri="{FF2B5EF4-FFF2-40B4-BE49-F238E27FC236}">
                <a16:creationId xmlns:a16="http://schemas.microsoft.com/office/drawing/2014/main" id="{9A63C578-9546-4AF2-BF62-ECBEA7B4F55B}"/>
              </a:ext>
            </a:extLst>
          </p:cNvPr>
          <p:cNvPicPr>
            <a:picLocks noGrp="1" noChangeAspect="1"/>
          </p:cNvPicPr>
          <p:nvPr>
            <p:ph idx="1"/>
          </p:nvPr>
        </p:nvPicPr>
        <p:blipFill rotWithShape="1">
          <a:blip r:embed="rId2"/>
          <a:srcRect r="255" b="4271"/>
          <a:stretch/>
        </p:blipFill>
        <p:spPr>
          <a:xfrm>
            <a:off x="5000626" y="105829"/>
            <a:ext cx="6351586" cy="40070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82477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2FF3ABA-1F7F-432E-967D-65D04A134C13}"/>
              </a:ext>
            </a:extLst>
          </p:cNvPr>
          <p:cNvPicPr>
            <a:picLocks noGrp="1" noChangeAspect="1"/>
          </p:cNvPicPr>
          <p:nvPr>
            <p:ph type="pic" sz="quarter" idx="21"/>
          </p:nvPr>
        </p:nvPicPr>
        <p:blipFill>
          <a:blip r:embed="rId2"/>
          <a:srcRect l="14896" r="14896"/>
          <a:stretch>
            <a:fillRect/>
          </a:stretch>
        </p:blipFill>
        <p:spPr/>
      </p:pic>
      <p:sp>
        <p:nvSpPr>
          <p:cNvPr id="4" name="Title 3">
            <a:extLst>
              <a:ext uri="{FF2B5EF4-FFF2-40B4-BE49-F238E27FC236}">
                <a16:creationId xmlns:a16="http://schemas.microsoft.com/office/drawing/2014/main" id="{24691373-7CB0-45BF-B86A-A2BA920D577B}"/>
              </a:ext>
            </a:extLst>
          </p:cNvPr>
          <p:cNvSpPr>
            <a:spLocks noGrp="1"/>
          </p:cNvSpPr>
          <p:nvPr>
            <p:ph type="title"/>
          </p:nvPr>
        </p:nvSpPr>
        <p:spPr/>
        <p:txBody>
          <a:bodyPr/>
          <a:lstStyle/>
          <a:p>
            <a:r>
              <a:rPr lang="en-US" dirty="0"/>
              <a:t>Reduces Hygienic Issues</a:t>
            </a:r>
          </a:p>
        </p:txBody>
      </p:sp>
      <p:sp>
        <p:nvSpPr>
          <p:cNvPr id="5" name="Text Placeholder 4">
            <a:extLst>
              <a:ext uri="{FF2B5EF4-FFF2-40B4-BE49-F238E27FC236}">
                <a16:creationId xmlns:a16="http://schemas.microsoft.com/office/drawing/2014/main" id="{DF23B70C-AC9E-4231-BD42-00E9A0716D23}"/>
              </a:ext>
            </a:extLst>
          </p:cNvPr>
          <p:cNvSpPr>
            <a:spLocks noGrp="1"/>
          </p:cNvSpPr>
          <p:nvPr>
            <p:ph type="body" sz="quarter" idx="16"/>
          </p:nvPr>
        </p:nvSpPr>
        <p:spPr>
          <a:xfrm>
            <a:off x="941944" y="1969306"/>
            <a:ext cx="4367531" cy="524711"/>
          </a:xfrm>
        </p:spPr>
        <p:txBody>
          <a:bodyPr/>
          <a:lstStyle/>
          <a:p>
            <a:pPr marL="342900" indent="-342900">
              <a:buFont typeface="Arial" panose="020B0604020202020204" pitchFamily="34" charset="0"/>
              <a:buChar char="•"/>
            </a:pPr>
            <a:r>
              <a:rPr lang="en-US" sz="2000" b="0" dirty="0"/>
              <a:t>With the outbreak of Covid-19, shopping has taken an another level by adapting to the online shopping experience with the help of AR.</a:t>
            </a:r>
          </a:p>
          <a:p>
            <a:pPr marL="342900" indent="-342900">
              <a:buFont typeface="Arial" panose="020B0604020202020204" pitchFamily="34" charset="0"/>
              <a:buChar char="•"/>
            </a:pPr>
            <a:r>
              <a:rPr lang="en-US" sz="2000" b="0" dirty="0"/>
              <a:t>People can now buy stuff without having to get involved in gatherings and in this way, shopping can be done without making any physical contact! </a:t>
            </a:r>
          </a:p>
        </p:txBody>
      </p:sp>
      <p:sp>
        <p:nvSpPr>
          <p:cNvPr id="3" name="Slide Number Placeholder 2">
            <a:extLst>
              <a:ext uri="{FF2B5EF4-FFF2-40B4-BE49-F238E27FC236}">
                <a16:creationId xmlns:a16="http://schemas.microsoft.com/office/drawing/2014/main" id="{F7AE943C-E71A-4972-9FA3-4242E39C8F37}"/>
              </a:ext>
            </a:extLst>
          </p:cNvPr>
          <p:cNvSpPr>
            <a:spLocks noGrp="1"/>
          </p:cNvSpPr>
          <p:nvPr>
            <p:ph type="sldNum" sz="quarter" idx="4294967295"/>
          </p:nvPr>
        </p:nvSpPr>
        <p:spPr>
          <a:xfrm>
            <a:off x="11642725" y="5816600"/>
            <a:ext cx="549275" cy="365125"/>
          </a:xfrm>
        </p:spPr>
        <p:txBody>
          <a:bodyPr/>
          <a:lstStyle/>
          <a:p>
            <a:fld id="{D495E168-DA5E-4888-8D8A-92B118324C14}" type="slidenum">
              <a:rPr lang="ru-RU" smtClean="0"/>
              <a:t>21</a:t>
            </a:fld>
            <a:endParaRPr lang="ru-RU" dirty="0"/>
          </a:p>
        </p:txBody>
      </p:sp>
    </p:spTree>
    <p:extLst>
      <p:ext uri="{BB962C8B-B14F-4D97-AF65-F5344CB8AC3E}">
        <p14:creationId xmlns:p14="http://schemas.microsoft.com/office/powerpoint/2010/main" val="76140195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2060AD7-8C76-4EE2-A544-71B85502CEF9}"/>
              </a:ext>
            </a:extLst>
          </p:cNvPr>
          <p:cNvPicPr>
            <a:picLocks noGrp="1" noChangeAspect="1"/>
          </p:cNvPicPr>
          <p:nvPr>
            <p:ph type="pic" idx="1"/>
          </p:nvPr>
        </p:nvPicPr>
        <p:blipFill>
          <a:blip r:embed="rId2"/>
          <a:srcRect l="10210" r="10210"/>
          <a:stretch>
            <a:fillRect/>
          </a:stretch>
        </p:blipFill>
        <p:spPr/>
      </p:pic>
      <p:sp>
        <p:nvSpPr>
          <p:cNvPr id="3" name="Slide Number Placeholder 2">
            <a:extLst>
              <a:ext uri="{FF2B5EF4-FFF2-40B4-BE49-F238E27FC236}">
                <a16:creationId xmlns:a16="http://schemas.microsoft.com/office/drawing/2014/main" id="{FB9B2588-2871-4E75-B01C-10B0B402051D}"/>
              </a:ext>
            </a:extLst>
          </p:cNvPr>
          <p:cNvSpPr>
            <a:spLocks noGrp="1"/>
          </p:cNvSpPr>
          <p:nvPr>
            <p:ph type="sldNum" sz="quarter" idx="12"/>
          </p:nvPr>
        </p:nvSpPr>
        <p:spPr/>
        <p:txBody>
          <a:bodyPr/>
          <a:lstStyle/>
          <a:p>
            <a:fld id="{D495E168-DA5E-4888-8D8A-92B118324C14}" type="slidenum">
              <a:rPr lang="ru-RU" smtClean="0"/>
              <a:t>22</a:t>
            </a:fld>
            <a:endParaRPr lang="ru-RU" dirty="0"/>
          </a:p>
        </p:txBody>
      </p:sp>
      <p:sp>
        <p:nvSpPr>
          <p:cNvPr id="4" name="Title 3">
            <a:extLst>
              <a:ext uri="{FF2B5EF4-FFF2-40B4-BE49-F238E27FC236}">
                <a16:creationId xmlns:a16="http://schemas.microsoft.com/office/drawing/2014/main" id="{06CE5BE5-11D9-4DD8-AC20-728D8DC753BB}"/>
              </a:ext>
            </a:extLst>
          </p:cNvPr>
          <p:cNvSpPr>
            <a:spLocks noGrp="1"/>
          </p:cNvSpPr>
          <p:nvPr>
            <p:ph type="title"/>
          </p:nvPr>
        </p:nvSpPr>
        <p:spPr/>
        <p:txBody>
          <a:bodyPr/>
          <a:lstStyle/>
          <a:p>
            <a:r>
              <a:rPr lang="en-US" dirty="0"/>
              <a:t>A Time Saving System</a:t>
            </a:r>
          </a:p>
        </p:txBody>
      </p:sp>
      <p:sp>
        <p:nvSpPr>
          <p:cNvPr id="5" name="Text Placeholder 4">
            <a:extLst>
              <a:ext uri="{FF2B5EF4-FFF2-40B4-BE49-F238E27FC236}">
                <a16:creationId xmlns:a16="http://schemas.microsoft.com/office/drawing/2014/main" id="{5048CF75-C525-44C8-90CA-46575426A47E}"/>
              </a:ext>
            </a:extLst>
          </p:cNvPr>
          <p:cNvSpPr>
            <a:spLocks noGrp="1"/>
          </p:cNvSpPr>
          <p:nvPr>
            <p:ph type="body" sz="half" idx="2"/>
          </p:nvPr>
        </p:nvSpPr>
        <p:spPr/>
        <p:txBody>
          <a:bodyPr>
            <a:normAutofit/>
          </a:bodyPr>
          <a:lstStyle/>
          <a:p>
            <a:pPr marL="342900" indent="-342900">
              <a:buFont typeface="Arial" panose="020B0604020202020204" pitchFamily="34" charset="0"/>
              <a:buChar char="•"/>
            </a:pPr>
            <a:r>
              <a:rPr lang="en-US" sz="2000" dirty="0"/>
              <a:t>Augmented Reality stores can significantly reduce the amount of time it takes for a person to shop without having to wait in a line or while travelling.</a:t>
            </a:r>
          </a:p>
          <a:p>
            <a:pPr marL="342900" indent="-342900">
              <a:buFont typeface="Arial" panose="020B0604020202020204" pitchFamily="34" charset="0"/>
              <a:buChar char="•"/>
            </a:pPr>
            <a:r>
              <a:rPr lang="en-US" sz="2000" dirty="0"/>
              <a:t>Customers can actually get what they want by adopting this seamless way of shopping!</a:t>
            </a:r>
          </a:p>
        </p:txBody>
      </p:sp>
    </p:spTree>
    <p:extLst>
      <p:ext uri="{BB962C8B-B14F-4D97-AF65-F5344CB8AC3E}">
        <p14:creationId xmlns:p14="http://schemas.microsoft.com/office/powerpoint/2010/main" val="409652994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04962AB7-A675-49D0-A731-A83333AC04B4}"/>
              </a:ext>
            </a:extLst>
          </p:cNvPr>
          <p:cNvPicPr>
            <a:picLocks noGrp="1" noChangeAspect="1"/>
          </p:cNvPicPr>
          <p:nvPr>
            <p:ph type="pic" sz="quarter" idx="13"/>
          </p:nvPr>
        </p:nvPicPr>
        <p:blipFill>
          <a:blip r:embed="rId2"/>
          <a:srcRect t="29577" b="29577"/>
          <a:stretch>
            <a:fillRect/>
          </a:stretch>
        </p:blipFill>
        <p:spPr>
          <a:xfrm>
            <a:off x="914400" y="2373273"/>
            <a:ext cx="11269663" cy="2549580"/>
          </a:xfrm>
        </p:spPr>
      </p:pic>
      <p:sp>
        <p:nvSpPr>
          <p:cNvPr id="8" name="Title 7">
            <a:extLst>
              <a:ext uri="{FF2B5EF4-FFF2-40B4-BE49-F238E27FC236}">
                <a16:creationId xmlns:a16="http://schemas.microsoft.com/office/drawing/2014/main" id="{8CDF8000-C84E-44E8-B7C5-028A539DC8CF}"/>
              </a:ext>
            </a:extLst>
          </p:cNvPr>
          <p:cNvSpPr>
            <a:spLocks noGrp="1"/>
          </p:cNvSpPr>
          <p:nvPr>
            <p:ph type="ctrTitle"/>
          </p:nvPr>
        </p:nvSpPr>
        <p:spPr/>
        <p:txBody>
          <a:bodyPr>
            <a:normAutofit fontScale="90000"/>
          </a:bodyPr>
          <a:lstStyle/>
          <a:p>
            <a:r>
              <a:rPr lang="en-US" dirty="0"/>
              <a:t>Augmented Reality for Furniture Stores.</a:t>
            </a:r>
          </a:p>
        </p:txBody>
      </p:sp>
      <p:sp>
        <p:nvSpPr>
          <p:cNvPr id="9" name="Subtitle 8">
            <a:extLst>
              <a:ext uri="{FF2B5EF4-FFF2-40B4-BE49-F238E27FC236}">
                <a16:creationId xmlns:a16="http://schemas.microsoft.com/office/drawing/2014/main" id="{8C8229FC-7DF4-4785-A25D-A85F3BDD0311}"/>
              </a:ext>
            </a:extLst>
          </p:cNvPr>
          <p:cNvSpPr>
            <a:spLocks noGrp="1"/>
          </p:cNvSpPr>
          <p:nvPr>
            <p:ph type="subTitle" idx="1"/>
          </p:nvPr>
        </p:nvSpPr>
        <p:spPr/>
        <p:txBody>
          <a:bodyPr/>
          <a:lstStyle/>
          <a:p>
            <a:r>
              <a:rPr lang="en-US" dirty="0"/>
              <a:t>The future of furniture shopping.</a:t>
            </a:r>
          </a:p>
        </p:txBody>
      </p:sp>
      <p:sp>
        <p:nvSpPr>
          <p:cNvPr id="5" name="Slide Number Placeholder 4">
            <a:extLst>
              <a:ext uri="{FF2B5EF4-FFF2-40B4-BE49-F238E27FC236}">
                <a16:creationId xmlns:a16="http://schemas.microsoft.com/office/drawing/2014/main" id="{CB62EACC-2F7E-4A4E-BA60-13F7A8D22927}"/>
              </a:ext>
            </a:extLst>
          </p:cNvPr>
          <p:cNvSpPr>
            <a:spLocks noGrp="1"/>
          </p:cNvSpPr>
          <p:nvPr>
            <p:ph type="sldNum" sz="quarter" idx="12"/>
          </p:nvPr>
        </p:nvSpPr>
        <p:spPr/>
        <p:txBody>
          <a:bodyPr/>
          <a:lstStyle/>
          <a:p>
            <a:fld id="{D495E168-DA5E-4888-8D8A-92B118324C14}" type="slidenum">
              <a:rPr lang="ru-RU" smtClean="0"/>
              <a:t>23</a:t>
            </a:fld>
            <a:endParaRPr lang="ru-RU" dirty="0"/>
          </a:p>
        </p:txBody>
      </p:sp>
    </p:spTree>
    <p:extLst>
      <p:ext uri="{BB962C8B-B14F-4D97-AF65-F5344CB8AC3E}">
        <p14:creationId xmlns:p14="http://schemas.microsoft.com/office/powerpoint/2010/main" val="338900049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B0D76F-5237-4B69-BCB4-B4E4ACFA7107}"/>
              </a:ext>
            </a:extLst>
          </p:cNvPr>
          <p:cNvSpPr>
            <a:spLocks noGrp="1"/>
          </p:cNvSpPr>
          <p:nvPr>
            <p:ph type="sldNum" sz="quarter" idx="12"/>
          </p:nvPr>
        </p:nvSpPr>
        <p:spPr/>
        <p:txBody>
          <a:bodyPr/>
          <a:lstStyle/>
          <a:p>
            <a:fld id="{D495E168-DA5E-4888-8D8A-92B118324C14}" type="slidenum">
              <a:rPr lang="ru-RU" smtClean="0"/>
              <a:t>24</a:t>
            </a:fld>
            <a:endParaRPr lang="ru-RU" dirty="0"/>
          </a:p>
        </p:txBody>
      </p:sp>
      <p:sp>
        <p:nvSpPr>
          <p:cNvPr id="4" name="Title 3">
            <a:extLst>
              <a:ext uri="{FF2B5EF4-FFF2-40B4-BE49-F238E27FC236}">
                <a16:creationId xmlns:a16="http://schemas.microsoft.com/office/drawing/2014/main" id="{B0529253-0CC1-4EB2-98D2-20AAF4D14FA5}"/>
              </a:ext>
            </a:extLst>
          </p:cNvPr>
          <p:cNvSpPr>
            <a:spLocks noGrp="1"/>
          </p:cNvSpPr>
          <p:nvPr>
            <p:ph type="title"/>
          </p:nvPr>
        </p:nvSpPr>
        <p:spPr>
          <a:xfrm>
            <a:off x="838200" y="194140"/>
            <a:ext cx="9050518" cy="918155"/>
          </a:xfrm>
        </p:spPr>
        <p:txBody>
          <a:bodyPr/>
          <a:lstStyle/>
          <a:p>
            <a:r>
              <a:rPr lang="en-US" dirty="0"/>
              <a:t>Popular Furniture Apps Using AR</a:t>
            </a:r>
          </a:p>
        </p:txBody>
      </p:sp>
      <p:graphicFrame>
        <p:nvGraphicFramePr>
          <p:cNvPr id="7" name="Diagram 6">
            <a:extLst>
              <a:ext uri="{FF2B5EF4-FFF2-40B4-BE49-F238E27FC236}">
                <a16:creationId xmlns:a16="http://schemas.microsoft.com/office/drawing/2014/main" id="{9C400374-883E-421A-8DBE-30AC3786AB89}"/>
              </a:ext>
            </a:extLst>
          </p:cNvPr>
          <p:cNvGraphicFramePr/>
          <p:nvPr>
            <p:extLst>
              <p:ext uri="{D42A27DB-BD31-4B8C-83A1-F6EECF244321}">
                <p14:modId xmlns:p14="http://schemas.microsoft.com/office/powerpoint/2010/main" val="1477242587"/>
              </p:ext>
            </p:extLst>
          </p:nvPr>
        </p:nvGraphicFramePr>
        <p:xfrm>
          <a:off x="3226764" y="1677703"/>
          <a:ext cx="5738470" cy="5180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178" name="Picture 10" descr="IKEA logo | Logok">
            <a:extLst>
              <a:ext uri="{FF2B5EF4-FFF2-40B4-BE49-F238E27FC236}">
                <a16:creationId xmlns:a16="http://schemas.microsoft.com/office/drawing/2014/main" id="{AE21DEE1-2189-40F7-8E63-ED78C77D8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0934" y="3232657"/>
            <a:ext cx="2765807" cy="207435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File:Wayfair logo with tagline.png - Wikipedia">
            <a:extLst>
              <a:ext uri="{FF2B5EF4-FFF2-40B4-BE49-F238E27FC236}">
                <a16:creationId xmlns:a16="http://schemas.microsoft.com/office/drawing/2014/main" id="{C6F47ECD-7760-4280-8E56-82B3B76002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89293" y="2093342"/>
            <a:ext cx="1413413" cy="416957"/>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File:Target Corporation logo (vector).svg - Wikimedia Commons">
            <a:extLst>
              <a:ext uri="{FF2B5EF4-FFF2-40B4-BE49-F238E27FC236}">
                <a16:creationId xmlns:a16="http://schemas.microsoft.com/office/drawing/2014/main" id="{457B734C-495A-46BD-A749-A1B72C1DA0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7441067" y="3665079"/>
            <a:ext cx="1183882" cy="1205539"/>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descr="Download Amazon Logo PNG Image for Free">
            <a:extLst>
              <a:ext uri="{FF2B5EF4-FFF2-40B4-BE49-F238E27FC236}">
                <a16:creationId xmlns:a16="http://schemas.microsoft.com/office/drawing/2014/main" id="{358132AA-AB76-456D-AB71-CFBD582300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1306" y="3609529"/>
            <a:ext cx="1990845" cy="1493134"/>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24" descr="Home Depot Logo, history, meaning, symbol, PNG">
            <a:extLst>
              <a:ext uri="{FF2B5EF4-FFF2-40B4-BE49-F238E27FC236}">
                <a16:creationId xmlns:a16="http://schemas.microsoft.com/office/drawing/2014/main" id="{8BB0A58C-50F7-49C0-A0F1-9E8E0F999A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8538" y="5655969"/>
            <a:ext cx="2034922" cy="1144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8715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8"/>
                                        </p:tgtEl>
                                        <p:attrNameLst>
                                          <p:attrName>style.visibility</p:attrName>
                                        </p:attrNameLst>
                                      </p:cBhvr>
                                      <p:to>
                                        <p:strVal val="visible"/>
                                      </p:to>
                                    </p:set>
                                    <p:animEffect transition="in" filter="fade">
                                      <p:cBhvr>
                                        <p:cTn id="12" dur="500"/>
                                        <p:tgtEl>
                                          <p:spTgt spid="71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88"/>
                                        </p:tgtEl>
                                        <p:attrNameLst>
                                          <p:attrName>style.visibility</p:attrName>
                                        </p:attrNameLst>
                                      </p:cBhvr>
                                      <p:to>
                                        <p:strVal val="visible"/>
                                      </p:to>
                                    </p:set>
                                    <p:animEffect transition="in" filter="fade">
                                      <p:cBhvr>
                                        <p:cTn id="17" dur="500"/>
                                        <p:tgtEl>
                                          <p:spTgt spid="71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80"/>
                                        </p:tgtEl>
                                        <p:attrNameLst>
                                          <p:attrName>style.visibility</p:attrName>
                                        </p:attrNameLst>
                                      </p:cBhvr>
                                      <p:to>
                                        <p:strVal val="visible"/>
                                      </p:to>
                                    </p:set>
                                    <p:animEffect transition="in" filter="fade">
                                      <p:cBhvr>
                                        <p:cTn id="22" dur="500"/>
                                        <p:tgtEl>
                                          <p:spTgt spid="71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86"/>
                                        </p:tgtEl>
                                        <p:attrNameLst>
                                          <p:attrName>style.visibility</p:attrName>
                                        </p:attrNameLst>
                                      </p:cBhvr>
                                      <p:to>
                                        <p:strVal val="visible"/>
                                      </p:to>
                                    </p:set>
                                    <p:animEffect transition="in" filter="fade">
                                      <p:cBhvr>
                                        <p:cTn id="27" dur="500"/>
                                        <p:tgtEl>
                                          <p:spTgt spid="718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92"/>
                                        </p:tgtEl>
                                        <p:attrNameLst>
                                          <p:attrName>style.visibility</p:attrName>
                                        </p:attrNameLst>
                                      </p:cBhvr>
                                      <p:to>
                                        <p:strVal val="visible"/>
                                      </p:to>
                                    </p:set>
                                    <p:animEffect transition="in" filter="fade">
                                      <p:cBhvr>
                                        <p:cTn id="32" dur="5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flipH="1">
            <a:off x="1820091" y="4058193"/>
            <a:ext cx="6165668" cy="1556061"/>
          </a:xfrm>
        </p:spPr>
        <p:txBody>
          <a:bodyPr/>
          <a:lstStyle/>
          <a:p>
            <a:r>
              <a:rPr lang="en-GB" sz="3200" dirty="0">
                <a:solidFill>
                  <a:schemeClr val="bg1"/>
                </a:solidFill>
              </a:rPr>
              <a:t>Ayebs</a:t>
            </a:r>
          </a:p>
          <a:p>
            <a:endParaRPr lang="ru-RU" sz="3200" dirty="0">
              <a:solidFill>
                <a:schemeClr val="bg1"/>
              </a:solidFill>
            </a:endParaRPr>
          </a:p>
        </p:txBody>
      </p:sp>
      <p:sp>
        <p:nvSpPr>
          <p:cNvPr id="3" name="Slide Number Placeholder 2"/>
          <p:cNvSpPr>
            <a:spLocks noGrp="1"/>
          </p:cNvSpPr>
          <p:nvPr>
            <p:ph type="sldNum" sz="quarter" idx="12"/>
          </p:nvPr>
        </p:nvSpPr>
        <p:spPr/>
        <p:txBody>
          <a:bodyPr/>
          <a:lstStyle/>
          <a:p>
            <a:fld id="{D495E168-DA5E-4888-8D8A-92B118324C14}" type="slidenum">
              <a:rPr lang="ru-RU" smtClean="0"/>
              <a:t>25</a:t>
            </a:fld>
            <a:endParaRPr lang="ru-RU" dirty="0"/>
          </a:p>
        </p:txBody>
      </p:sp>
      <p:sp>
        <p:nvSpPr>
          <p:cNvPr id="4" name="Title 3"/>
          <p:cNvSpPr>
            <a:spLocks noGrp="1"/>
          </p:cNvSpPr>
          <p:nvPr>
            <p:ph type="title"/>
          </p:nvPr>
        </p:nvSpPr>
        <p:spPr>
          <a:xfrm>
            <a:off x="707571" y="1748159"/>
            <a:ext cx="11484429" cy="3580980"/>
          </a:xfrm>
        </p:spPr>
        <p:txBody>
          <a:bodyPr>
            <a:normAutofit/>
          </a:bodyPr>
          <a:lstStyle/>
          <a:p>
            <a:pPr algn="ctr"/>
            <a:r>
              <a:rPr lang="en-GB" sz="6000" dirty="0"/>
              <a:t>GROCERY SHOPPING WITH </a:t>
            </a:r>
            <a:br>
              <a:rPr lang="en-GB" sz="6000" dirty="0"/>
            </a:br>
            <a:r>
              <a:rPr lang="en-GB" sz="6000" dirty="0"/>
              <a:t>AUGMENTED REALITY</a:t>
            </a:r>
          </a:p>
        </p:txBody>
      </p:sp>
      <p:sp>
        <p:nvSpPr>
          <p:cNvPr id="5" name="Rectangle 4"/>
          <p:cNvSpPr/>
          <p:nvPr/>
        </p:nvSpPr>
        <p:spPr>
          <a:xfrm>
            <a:off x="836022" y="1402080"/>
            <a:ext cx="6818811" cy="635726"/>
          </a:xfrm>
          <a:prstGeom prst="rect">
            <a:avLst/>
          </a:prstGeom>
          <a:solidFill>
            <a:schemeClr val="bg1"/>
          </a:solidFill>
          <a:ln w="12700" cap="flat">
            <a:noFill/>
            <a:prstDash val="solid"/>
            <a:miter/>
          </a:ln>
        </p:spPr>
        <p:txBody>
          <a:bodyPr rtlCol="0" anchor="ctr"/>
          <a:lstStyle/>
          <a:p>
            <a:pPr algn="l"/>
            <a:endParaRPr lang="en-GB" dirty="0"/>
          </a:p>
        </p:txBody>
      </p:sp>
    </p:spTree>
    <p:extLst>
      <p:ext uri="{BB962C8B-B14F-4D97-AF65-F5344CB8AC3E}">
        <p14:creationId xmlns:p14="http://schemas.microsoft.com/office/powerpoint/2010/main" val="368559896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539235-1FB1-4F91-B2C9-EDFC5D4253EC}"/>
              </a:ext>
            </a:extLst>
          </p:cNvPr>
          <p:cNvSpPr>
            <a:spLocks noGrp="1"/>
          </p:cNvSpPr>
          <p:nvPr>
            <p:ph type="sldNum" sz="quarter" idx="12"/>
          </p:nvPr>
        </p:nvSpPr>
        <p:spPr/>
        <p:txBody>
          <a:bodyPr/>
          <a:lstStyle/>
          <a:p>
            <a:fld id="{D495E168-DA5E-4888-8D8A-92B118324C14}" type="slidenum">
              <a:rPr lang="ru-RU" smtClean="0"/>
              <a:t>26</a:t>
            </a:fld>
            <a:endParaRPr lang="ru-RU" dirty="0"/>
          </a:p>
        </p:txBody>
      </p:sp>
      <p:sp>
        <p:nvSpPr>
          <p:cNvPr id="7" name="Title 6">
            <a:extLst>
              <a:ext uri="{FF2B5EF4-FFF2-40B4-BE49-F238E27FC236}">
                <a16:creationId xmlns:a16="http://schemas.microsoft.com/office/drawing/2014/main" id="{7596B2B6-3D38-4DFB-8DA8-182F22B6835D}"/>
              </a:ext>
            </a:extLst>
          </p:cNvPr>
          <p:cNvSpPr>
            <a:spLocks noGrp="1"/>
          </p:cNvSpPr>
          <p:nvPr>
            <p:ph type="title" idx="4294967295"/>
          </p:nvPr>
        </p:nvSpPr>
        <p:spPr>
          <a:xfrm>
            <a:off x="426721" y="875982"/>
            <a:ext cx="9416098" cy="946150"/>
          </a:xfrm>
        </p:spPr>
        <p:txBody>
          <a:bodyPr>
            <a:noAutofit/>
          </a:bodyPr>
          <a:lstStyle/>
          <a:p>
            <a:pPr algn="ctr"/>
            <a:r>
              <a:rPr lang="en-GB" sz="2800" dirty="0"/>
              <a:t>Navigating through a large or unfamiliar family to find to find all the items on your list isn’t any fun. Wouldn’t it be great to have a shopping route which guide you to your items? What if you could learn more about an item simply by looking at it?</a:t>
            </a:r>
          </a:p>
        </p:txBody>
      </p:sp>
      <p:pic>
        <p:nvPicPr>
          <p:cNvPr id="5"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218" y="2364710"/>
            <a:ext cx="7722916" cy="40752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3361692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539235-1FB1-4F91-B2C9-EDFC5D4253EC}"/>
              </a:ext>
            </a:extLst>
          </p:cNvPr>
          <p:cNvSpPr>
            <a:spLocks noGrp="1"/>
          </p:cNvSpPr>
          <p:nvPr>
            <p:ph type="sldNum" sz="quarter" idx="12"/>
          </p:nvPr>
        </p:nvSpPr>
        <p:spPr/>
        <p:txBody>
          <a:bodyPr/>
          <a:lstStyle/>
          <a:p>
            <a:fld id="{D495E168-DA5E-4888-8D8A-92B118324C14}" type="slidenum">
              <a:rPr lang="ru-RU" smtClean="0"/>
              <a:t>27</a:t>
            </a:fld>
            <a:endParaRPr lang="ru-RU" dirty="0"/>
          </a:p>
        </p:txBody>
      </p:sp>
      <p:sp>
        <p:nvSpPr>
          <p:cNvPr id="7" name="Title 6">
            <a:extLst>
              <a:ext uri="{FF2B5EF4-FFF2-40B4-BE49-F238E27FC236}">
                <a16:creationId xmlns:a16="http://schemas.microsoft.com/office/drawing/2014/main" id="{7596B2B6-3D38-4DFB-8DA8-182F22B6835D}"/>
              </a:ext>
            </a:extLst>
          </p:cNvPr>
          <p:cNvSpPr>
            <a:spLocks noGrp="1"/>
          </p:cNvSpPr>
          <p:nvPr>
            <p:ph type="title" idx="4294967295"/>
          </p:nvPr>
        </p:nvSpPr>
        <p:spPr>
          <a:xfrm>
            <a:off x="6749145" y="3183754"/>
            <a:ext cx="5138056" cy="946150"/>
          </a:xfrm>
        </p:spPr>
        <p:txBody>
          <a:bodyPr>
            <a:noAutofit/>
          </a:bodyPr>
          <a:lstStyle/>
          <a:p>
            <a:pPr algn="just"/>
            <a:r>
              <a:rPr lang="en-GB" dirty="0"/>
              <a:t>Luckily</a:t>
            </a:r>
            <a:r>
              <a:rPr lang="en-GB" sz="4400" dirty="0"/>
              <a:t> </a:t>
            </a:r>
            <a:r>
              <a:rPr lang="en-GB" sz="4400" i="1" dirty="0"/>
              <a:t>Alex</a:t>
            </a:r>
            <a:r>
              <a:rPr lang="en-GB" sz="4400" dirty="0"/>
              <a:t> uses the fresh land  market app on her smartphone. </a:t>
            </a:r>
          </a:p>
        </p:txBody>
      </p:sp>
      <p:pic>
        <p:nvPicPr>
          <p:cNvPr id="6" name="Content Placeholder 8"/>
          <p:cNvPicPr>
            <a:picLocks noChangeAspect="1"/>
          </p:cNvPicPr>
          <p:nvPr/>
        </p:nvPicPr>
        <p:blipFill rotWithShape="1">
          <a:blip r:embed="rId2">
            <a:extLst>
              <a:ext uri="{28A0092B-C50C-407E-A947-70E740481C1C}">
                <a14:useLocalDpi xmlns:a14="http://schemas.microsoft.com/office/drawing/2010/main" val="0"/>
              </a:ext>
            </a:extLst>
          </a:blip>
          <a:srcRect l="30894" r="20518"/>
          <a:stretch/>
        </p:blipFill>
        <p:spPr>
          <a:xfrm>
            <a:off x="309154" y="1231397"/>
            <a:ext cx="2730138" cy="3742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Content Placeholder 10"/>
          <p:cNvPicPr>
            <a:picLocks noChangeAspect="1"/>
          </p:cNvPicPr>
          <p:nvPr/>
        </p:nvPicPr>
        <p:blipFill rotWithShape="1">
          <a:blip r:embed="rId3">
            <a:extLst>
              <a:ext uri="{28A0092B-C50C-407E-A947-70E740481C1C}">
                <a14:useLocalDpi xmlns:a14="http://schemas.microsoft.com/office/drawing/2010/main" val="0"/>
              </a:ext>
            </a:extLst>
          </a:blip>
          <a:srcRect l="27921" r="18624"/>
          <a:stretch/>
        </p:blipFill>
        <p:spPr>
          <a:xfrm>
            <a:off x="3209107" y="1231397"/>
            <a:ext cx="3008814" cy="3716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6132750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B27BE8-277F-45E2-ABEC-857B4909037D}"/>
              </a:ext>
            </a:extLst>
          </p:cNvPr>
          <p:cNvSpPr>
            <a:spLocks noGrp="1"/>
          </p:cNvSpPr>
          <p:nvPr>
            <p:ph type="ftr" sz="quarter" idx="11"/>
          </p:nvPr>
        </p:nvSpPr>
        <p:spPr>
          <a:xfrm>
            <a:off x="7552724" y="5545221"/>
            <a:ext cx="3908793" cy="365125"/>
          </a:xfrm>
        </p:spPr>
        <p:txBody>
          <a:bodyPr/>
          <a:lstStyle/>
          <a:p>
            <a:r>
              <a:rPr lang="en-US" dirty="0">
                <a:solidFill>
                  <a:schemeClr val="bg1"/>
                </a:solidFill>
              </a:rPr>
              <a:t>WHITE</a:t>
            </a:r>
            <a:endParaRPr lang="ru-RU" dirty="0">
              <a:solidFill>
                <a:schemeClr val="bg1"/>
              </a:solidFill>
            </a:endParaRPr>
          </a:p>
        </p:txBody>
      </p:sp>
      <p:sp>
        <p:nvSpPr>
          <p:cNvPr id="3" name="Slide Number Placeholder 2">
            <a:extLst>
              <a:ext uri="{FF2B5EF4-FFF2-40B4-BE49-F238E27FC236}">
                <a16:creationId xmlns:a16="http://schemas.microsoft.com/office/drawing/2014/main" id="{FB9B2588-2871-4E75-B01C-10B0B402051D}"/>
              </a:ext>
            </a:extLst>
          </p:cNvPr>
          <p:cNvSpPr>
            <a:spLocks noGrp="1"/>
          </p:cNvSpPr>
          <p:nvPr>
            <p:ph type="sldNum" sz="quarter" idx="12"/>
          </p:nvPr>
        </p:nvSpPr>
        <p:spPr/>
        <p:txBody>
          <a:bodyPr/>
          <a:lstStyle/>
          <a:p>
            <a:fld id="{D495E168-DA5E-4888-8D8A-92B118324C14}" type="slidenum">
              <a:rPr lang="ru-RU" smtClean="0"/>
              <a:t>28</a:t>
            </a:fld>
            <a:endParaRPr lang="ru-RU" dirty="0"/>
          </a:p>
        </p:txBody>
      </p:sp>
      <p:sp>
        <p:nvSpPr>
          <p:cNvPr id="4" name="Title 3">
            <a:extLst>
              <a:ext uri="{FF2B5EF4-FFF2-40B4-BE49-F238E27FC236}">
                <a16:creationId xmlns:a16="http://schemas.microsoft.com/office/drawing/2014/main" id="{06CE5BE5-11D9-4DD8-AC20-728D8DC753BB}"/>
              </a:ext>
            </a:extLst>
          </p:cNvPr>
          <p:cNvSpPr>
            <a:spLocks noGrp="1"/>
          </p:cNvSpPr>
          <p:nvPr>
            <p:ph type="title"/>
          </p:nvPr>
        </p:nvSpPr>
        <p:spPr>
          <a:xfrm>
            <a:off x="839788" y="457200"/>
            <a:ext cx="3932237" cy="1442729"/>
          </a:xfrm>
        </p:spPr>
        <p:txBody>
          <a:bodyPr/>
          <a:lstStyle/>
          <a:p>
            <a:r>
              <a:rPr lang="en-US" dirty="0">
                <a:solidFill>
                  <a:schemeClr val="bg1"/>
                </a:solidFill>
              </a:rPr>
              <a:t>White</a:t>
            </a:r>
            <a:br>
              <a:rPr lang="en-US" dirty="0">
                <a:solidFill>
                  <a:schemeClr val="bg1"/>
                </a:solidFill>
              </a:rPr>
            </a:br>
            <a:endParaRPr lang="en-US" dirty="0">
              <a:solidFill>
                <a:schemeClr val="bg1"/>
              </a:solidFill>
            </a:endParaRPr>
          </a:p>
        </p:txBody>
      </p:sp>
      <p:sp>
        <p:nvSpPr>
          <p:cNvPr id="5" name="Text Placeholder 4">
            <a:extLst>
              <a:ext uri="{FF2B5EF4-FFF2-40B4-BE49-F238E27FC236}">
                <a16:creationId xmlns:a16="http://schemas.microsoft.com/office/drawing/2014/main" id="{5048CF75-C525-44C8-90CA-46575426A47E}"/>
              </a:ext>
            </a:extLst>
          </p:cNvPr>
          <p:cNvSpPr>
            <a:spLocks noGrp="1"/>
          </p:cNvSpPr>
          <p:nvPr>
            <p:ph type="body" sz="half" idx="2"/>
          </p:nvPr>
        </p:nvSpPr>
        <p:spPr>
          <a:xfrm>
            <a:off x="839788" y="2329543"/>
            <a:ext cx="4536823" cy="3930888"/>
          </a:xfrm>
        </p:spPr>
        <p:txBody>
          <a:bodyPr>
            <a:noAutofit/>
          </a:bodyPr>
          <a:lstStyle/>
          <a:p>
            <a:r>
              <a:rPr lang="en-GB" sz="2000" dirty="0">
                <a:solidFill>
                  <a:schemeClr val="bg1"/>
                </a:solidFill>
              </a:rPr>
              <a:t>White</a:t>
            </a:r>
          </a:p>
          <a:p>
            <a:endParaRPr lang="en-GB" sz="2000" dirty="0">
              <a:solidFill>
                <a:schemeClr val="bg1"/>
              </a:solidFill>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075" y="856581"/>
            <a:ext cx="3011020" cy="5403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4465" y="856581"/>
            <a:ext cx="3021958" cy="5403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ectangle 7"/>
          <p:cNvSpPr/>
          <p:nvPr/>
        </p:nvSpPr>
        <p:spPr>
          <a:xfrm>
            <a:off x="7142743" y="856581"/>
            <a:ext cx="4728754" cy="3539430"/>
          </a:xfrm>
          <a:prstGeom prst="rect">
            <a:avLst/>
          </a:prstGeom>
        </p:spPr>
        <p:txBody>
          <a:bodyPr wrap="square">
            <a:spAutoFit/>
          </a:bodyPr>
          <a:lstStyle/>
          <a:p>
            <a:r>
              <a:rPr lang="en-GB" sz="3200" b="1" dirty="0">
                <a:solidFill>
                  <a:schemeClr val="accent4"/>
                </a:solidFill>
                <a:latin typeface="Calibri" panose="020F0502020204030204" pitchFamily="34" charset="0"/>
              </a:rPr>
              <a:t>As Alex walks up to fresh land market, the app pops up a notification. She taps it and a map of the store appears showing where all of the items on her list are located. </a:t>
            </a:r>
            <a:endParaRPr lang="en-GB" sz="3200" b="1" dirty="0">
              <a:solidFill>
                <a:schemeClr val="accent4"/>
              </a:solidFill>
            </a:endParaRPr>
          </a:p>
        </p:txBody>
      </p:sp>
    </p:spTree>
    <p:extLst>
      <p:ext uri="{BB962C8B-B14F-4D97-AF65-F5344CB8AC3E}">
        <p14:creationId xmlns:p14="http://schemas.microsoft.com/office/powerpoint/2010/main" val="378300925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539235-1FB1-4F91-B2C9-EDFC5D4253EC}"/>
              </a:ext>
            </a:extLst>
          </p:cNvPr>
          <p:cNvSpPr>
            <a:spLocks noGrp="1"/>
          </p:cNvSpPr>
          <p:nvPr>
            <p:ph type="sldNum" sz="quarter" idx="12"/>
          </p:nvPr>
        </p:nvSpPr>
        <p:spPr/>
        <p:txBody>
          <a:bodyPr/>
          <a:lstStyle/>
          <a:p>
            <a:fld id="{D495E168-DA5E-4888-8D8A-92B118324C14}" type="slidenum">
              <a:rPr lang="ru-RU" smtClean="0"/>
              <a:t>29</a:t>
            </a:fld>
            <a:endParaRPr lang="ru-RU" dirty="0"/>
          </a:p>
        </p:txBody>
      </p:sp>
      <p:sp>
        <p:nvSpPr>
          <p:cNvPr id="7" name="Title 6">
            <a:extLst>
              <a:ext uri="{FF2B5EF4-FFF2-40B4-BE49-F238E27FC236}">
                <a16:creationId xmlns:a16="http://schemas.microsoft.com/office/drawing/2014/main" id="{7596B2B6-3D38-4DFB-8DA8-182F22B6835D}"/>
              </a:ext>
            </a:extLst>
          </p:cNvPr>
          <p:cNvSpPr>
            <a:spLocks noGrp="1"/>
          </p:cNvSpPr>
          <p:nvPr>
            <p:ph type="title" idx="4294967295"/>
          </p:nvPr>
        </p:nvSpPr>
        <p:spPr>
          <a:xfrm>
            <a:off x="4998720" y="3122212"/>
            <a:ext cx="4807132" cy="946150"/>
          </a:xfrm>
        </p:spPr>
        <p:txBody>
          <a:bodyPr>
            <a:noAutofit/>
          </a:bodyPr>
          <a:lstStyle/>
          <a:p>
            <a:r>
              <a:rPr lang="en-GB" sz="3600" dirty="0"/>
              <a:t>ITEM#1: Potato Chips</a:t>
            </a:r>
            <a:br>
              <a:rPr lang="en-GB" sz="3600" dirty="0"/>
            </a:br>
            <a:br>
              <a:rPr lang="en-GB" sz="3600" dirty="0"/>
            </a:br>
            <a:r>
              <a:rPr lang="en-GB" sz="2800" b="0" dirty="0"/>
              <a:t>With map as a guide, Alex walks over and grabs a bag of potato chips. When she looks at it with her smartphone, the app recognizes it and displays useful information like it's price and user ratings. Alex checks the potato chips off her list in the app.</a:t>
            </a:r>
          </a:p>
        </p:txBody>
      </p:sp>
      <p:pic>
        <p:nvPicPr>
          <p:cNvPr id="9"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208" y="656173"/>
            <a:ext cx="3263170" cy="57563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ounded Rectangle 2"/>
          <p:cNvSpPr/>
          <p:nvPr/>
        </p:nvSpPr>
        <p:spPr>
          <a:xfrm>
            <a:off x="5151120" y="1776549"/>
            <a:ext cx="4502332" cy="165462"/>
          </a:xfrm>
          <a:prstGeom prst="roundRect">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l"/>
            <a:endParaRPr lang="en-GB" dirty="0"/>
          </a:p>
        </p:txBody>
      </p:sp>
    </p:spTree>
    <p:extLst>
      <p:ext uri="{BB962C8B-B14F-4D97-AF65-F5344CB8AC3E}">
        <p14:creationId xmlns:p14="http://schemas.microsoft.com/office/powerpoint/2010/main" val="248163841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C2915B36-83C6-4C15-89B4-A2A308E7575C}"/>
              </a:ext>
            </a:extLst>
          </p:cNvPr>
          <p:cNvPicPr>
            <a:picLocks noGrp="1" noChangeAspect="1"/>
          </p:cNvPicPr>
          <p:nvPr>
            <p:ph type="pic" sz="quarter" idx="18"/>
          </p:nvPr>
        </p:nvPicPr>
        <p:blipFill>
          <a:blip r:embed="rId2"/>
          <a:srcRect t="2402" b="2402"/>
          <a:stretch>
            <a:fillRect/>
          </a:stretch>
        </p:blipFill>
        <p:spPr/>
      </p:pic>
      <p:sp>
        <p:nvSpPr>
          <p:cNvPr id="3" name="Title 2">
            <a:extLst>
              <a:ext uri="{FF2B5EF4-FFF2-40B4-BE49-F238E27FC236}">
                <a16:creationId xmlns:a16="http://schemas.microsoft.com/office/drawing/2014/main" id="{A178FCAB-A408-4F2D-BDFE-1995EE380BFE}"/>
              </a:ext>
            </a:extLst>
          </p:cNvPr>
          <p:cNvSpPr>
            <a:spLocks noGrp="1"/>
          </p:cNvSpPr>
          <p:nvPr>
            <p:ph type="title"/>
          </p:nvPr>
        </p:nvSpPr>
        <p:spPr>
          <a:xfrm>
            <a:off x="811115" y="869274"/>
            <a:ext cx="4503295" cy="782638"/>
          </a:xfrm>
        </p:spPr>
        <p:txBody>
          <a:bodyPr>
            <a:normAutofit fontScale="90000"/>
          </a:bodyPr>
          <a:lstStyle/>
          <a:p>
            <a:r>
              <a:rPr lang="en-US" dirty="0"/>
              <a:t>What is Augmented Reality? </a:t>
            </a:r>
          </a:p>
        </p:txBody>
      </p:sp>
      <p:sp>
        <p:nvSpPr>
          <p:cNvPr id="6" name="Slide Number Placeholder 5">
            <a:extLst>
              <a:ext uri="{FF2B5EF4-FFF2-40B4-BE49-F238E27FC236}">
                <a16:creationId xmlns:a16="http://schemas.microsoft.com/office/drawing/2014/main" id="{CAEA2D36-59BF-4B09-B633-1C9FBDCFB925}"/>
              </a:ext>
            </a:extLst>
          </p:cNvPr>
          <p:cNvSpPr>
            <a:spLocks noGrp="1"/>
          </p:cNvSpPr>
          <p:nvPr>
            <p:ph type="sldNum" sz="quarter" idx="12"/>
          </p:nvPr>
        </p:nvSpPr>
        <p:spPr/>
        <p:txBody>
          <a:bodyPr/>
          <a:lstStyle/>
          <a:p>
            <a:fld id="{D495E168-DA5E-4888-8D8A-92B118324C14}" type="slidenum">
              <a:rPr lang="ru-RU" smtClean="0"/>
              <a:t>3</a:t>
            </a:fld>
            <a:endParaRPr lang="ru-RU" dirty="0"/>
          </a:p>
        </p:txBody>
      </p:sp>
      <p:sp>
        <p:nvSpPr>
          <p:cNvPr id="7" name="Text Placeholder 6">
            <a:extLst>
              <a:ext uri="{FF2B5EF4-FFF2-40B4-BE49-F238E27FC236}">
                <a16:creationId xmlns:a16="http://schemas.microsoft.com/office/drawing/2014/main" id="{C2C321B0-07DB-436F-8246-E3C68376D56E}"/>
              </a:ext>
            </a:extLst>
          </p:cNvPr>
          <p:cNvSpPr>
            <a:spLocks noGrp="1"/>
          </p:cNvSpPr>
          <p:nvPr>
            <p:ph type="body" sz="quarter" idx="15"/>
          </p:nvPr>
        </p:nvSpPr>
        <p:spPr>
          <a:xfrm>
            <a:off x="779937" y="2727325"/>
            <a:ext cx="4565650" cy="701675"/>
          </a:xfrm>
        </p:spPr>
        <p:txBody>
          <a:bodyPr>
            <a:noAutofit/>
          </a:bodyPr>
          <a:lstStyle/>
          <a:p>
            <a:r>
              <a:rPr lang="en-US" sz="2000" dirty="0">
                <a:solidFill>
                  <a:schemeClr val="accent1"/>
                </a:solidFill>
              </a:rPr>
              <a:t>Augmented reality</a:t>
            </a:r>
            <a:r>
              <a:rPr lang="en-US" sz="2000" b="0" dirty="0">
                <a:solidFill>
                  <a:schemeClr val="accent1"/>
                </a:solidFill>
              </a:rPr>
              <a:t> (</a:t>
            </a:r>
            <a:r>
              <a:rPr lang="en-US" sz="2000" dirty="0">
                <a:solidFill>
                  <a:schemeClr val="accent1"/>
                </a:solidFill>
              </a:rPr>
              <a:t>AR</a:t>
            </a:r>
            <a:r>
              <a:rPr lang="en-US" sz="2000" b="0" dirty="0">
                <a:solidFill>
                  <a:schemeClr val="accent1"/>
                </a:solidFill>
              </a:rPr>
              <a:t>) is an interactive experience of a real-world environment where the objects can be enhanced by computer-generated perception in order to be manipulated by users will.</a:t>
            </a:r>
            <a:endParaRPr lang="en-US" sz="2000" dirty="0">
              <a:solidFill>
                <a:schemeClr val="accent1"/>
              </a:solidFill>
            </a:endParaRPr>
          </a:p>
          <a:p>
            <a:endParaRPr lang="en-US" sz="2000" dirty="0">
              <a:solidFill>
                <a:schemeClr val="accent1"/>
              </a:solidFill>
            </a:endParaRPr>
          </a:p>
        </p:txBody>
      </p:sp>
    </p:spTree>
    <p:extLst>
      <p:ext uri="{BB962C8B-B14F-4D97-AF65-F5344CB8AC3E}">
        <p14:creationId xmlns:p14="http://schemas.microsoft.com/office/powerpoint/2010/main" val="302938079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B27BE8-277F-45E2-ABEC-857B4909037D}"/>
              </a:ext>
            </a:extLst>
          </p:cNvPr>
          <p:cNvSpPr>
            <a:spLocks noGrp="1"/>
          </p:cNvSpPr>
          <p:nvPr>
            <p:ph type="ftr" sz="quarter" idx="11"/>
          </p:nvPr>
        </p:nvSpPr>
        <p:spPr>
          <a:xfrm>
            <a:off x="7552724" y="5545221"/>
            <a:ext cx="3908793" cy="365125"/>
          </a:xfrm>
        </p:spPr>
        <p:txBody>
          <a:bodyPr/>
          <a:lstStyle/>
          <a:p>
            <a:r>
              <a:rPr lang="en-US" dirty="0">
                <a:solidFill>
                  <a:schemeClr val="bg1"/>
                </a:solidFill>
              </a:rPr>
              <a:t>WHITE</a:t>
            </a:r>
            <a:endParaRPr lang="ru-RU" dirty="0">
              <a:solidFill>
                <a:schemeClr val="bg1"/>
              </a:solidFill>
            </a:endParaRPr>
          </a:p>
        </p:txBody>
      </p:sp>
      <p:sp>
        <p:nvSpPr>
          <p:cNvPr id="3" name="Slide Number Placeholder 2">
            <a:extLst>
              <a:ext uri="{FF2B5EF4-FFF2-40B4-BE49-F238E27FC236}">
                <a16:creationId xmlns:a16="http://schemas.microsoft.com/office/drawing/2014/main" id="{FB9B2588-2871-4E75-B01C-10B0B402051D}"/>
              </a:ext>
            </a:extLst>
          </p:cNvPr>
          <p:cNvSpPr>
            <a:spLocks noGrp="1"/>
          </p:cNvSpPr>
          <p:nvPr>
            <p:ph type="sldNum" sz="quarter" idx="12"/>
          </p:nvPr>
        </p:nvSpPr>
        <p:spPr/>
        <p:txBody>
          <a:bodyPr/>
          <a:lstStyle/>
          <a:p>
            <a:fld id="{D495E168-DA5E-4888-8D8A-92B118324C14}" type="slidenum">
              <a:rPr lang="ru-RU" smtClean="0"/>
              <a:t>30</a:t>
            </a:fld>
            <a:endParaRPr lang="ru-RU" dirty="0"/>
          </a:p>
        </p:txBody>
      </p:sp>
      <p:sp>
        <p:nvSpPr>
          <p:cNvPr id="4" name="Title 3">
            <a:extLst>
              <a:ext uri="{FF2B5EF4-FFF2-40B4-BE49-F238E27FC236}">
                <a16:creationId xmlns:a16="http://schemas.microsoft.com/office/drawing/2014/main" id="{06CE5BE5-11D9-4DD8-AC20-728D8DC753BB}"/>
              </a:ext>
            </a:extLst>
          </p:cNvPr>
          <p:cNvSpPr>
            <a:spLocks noGrp="1"/>
          </p:cNvSpPr>
          <p:nvPr>
            <p:ph type="title"/>
          </p:nvPr>
        </p:nvSpPr>
        <p:spPr>
          <a:xfrm>
            <a:off x="839788" y="408355"/>
            <a:ext cx="5883229" cy="1502229"/>
          </a:xfrm>
        </p:spPr>
        <p:txBody>
          <a:bodyPr>
            <a:normAutofit/>
          </a:bodyPr>
          <a:lstStyle/>
          <a:p>
            <a:r>
              <a:rPr lang="en-GB" sz="2800" dirty="0"/>
              <a:t>ITEM#2: Pasta Sause</a:t>
            </a:r>
            <a:endParaRPr lang="en-US" sz="2800" dirty="0"/>
          </a:p>
        </p:txBody>
      </p:sp>
      <p:sp>
        <p:nvSpPr>
          <p:cNvPr id="5" name="Text Placeholder 4">
            <a:extLst>
              <a:ext uri="{FF2B5EF4-FFF2-40B4-BE49-F238E27FC236}">
                <a16:creationId xmlns:a16="http://schemas.microsoft.com/office/drawing/2014/main" id="{5048CF75-C525-44C8-90CA-46575426A47E}"/>
              </a:ext>
            </a:extLst>
          </p:cNvPr>
          <p:cNvSpPr>
            <a:spLocks noGrp="1"/>
          </p:cNvSpPr>
          <p:nvPr>
            <p:ph type="body" sz="half" idx="2"/>
          </p:nvPr>
        </p:nvSpPr>
        <p:spPr>
          <a:xfrm>
            <a:off x="839788" y="2346960"/>
            <a:ext cx="4536823" cy="3930888"/>
          </a:xfrm>
        </p:spPr>
        <p:txBody>
          <a:bodyPr>
            <a:noAutofit/>
          </a:bodyPr>
          <a:lstStyle/>
          <a:p>
            <a:r>
              <a:rPr lang="en-GB" sz="2800" dirty="0"/>
              <a:t>Next is pasta sauce. Unfortunately, she's not sure which one she wants. With the help of the user reviews and ratings the app superimposes on top of the camera view. She can make an informed decision. </a:t>
            </a:r>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r="10635" b="6675"/>
          <a:stretch/>
        </p:blipFill>
        <p:spPr>
          <a:xfrm>
            <a:off x="6133473" y="408355"/>
            <a:ext cx="5218739" cy="36530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4253083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539235-1FB1-4F91-B2C9-EDFC5D4253EC}"/>
              </a:ext>
            </a:extLst>
          </p:cNvPr>
          <p:cNvSpPr>
            <a:spLocks noGrp="1"/>
          </p:cNvSpPr>
          <p:nvPr>
            <p:ph type="sldNum" sz="quarter" idx="12"/>
          </p:nvPr>
        </p:nvSpPr>
        <p:spPr/>
        <p:txBody>
          <a:bodyPr/>
          <a:lstStyle/>
          <a:p>
            <a:fld id="{D495E168-DA5E-4888-8D8A-92B118324C14}" type="slidenum">
              <a:rPr lang="ru-RU" smtClean="0"/>
              <a:t>31</a:t>
            </a:fld>
            <a:endParaRPr lang="ru-RU" dirty="0"/>
          </a:p>
        </p:txBody>
      </p:sp>
      <p:sp>
        <p:nvSpPr>
          <p:cNvPr id="7" name="Title 6">
            <a:extLst>
              <a:ext uri="{FF2B5EF4-FFF2-40B4-BE49-F238E27FC236}">
                <a16:creationId xmlns:a16="http://schemas.microsoft.com/office/drawing/2014/main" id="{7596B2B6-3D38-4DFB-8DA8-182F22B6835D}"/>
              </a:ext>
            </a:extLst>
          </p:cNvPr>
          <p:cNvSpPr>
            <a:spLocks noGrp="1"/>
          </p:cNvSpPr>
          <p:nvPr>
            <p:ph type="title" idx="4294967295"/>
          </p:nvPr>
        </p:nvSpPr>
        <p:spPr>
          <a:xfrm>
            <a:off x="941466" y="340437"/>
            <a:ext cx="9330806" cy="2825741"/>
          </a:xfrm>
        </p:spPr>
        <p:txBody>
          <a:bodyPr>
            <a:noAutofit/>
          </a:bodyPr>
          <a:lstStyle/>
          <a:p>
            <a:br>
              <a:rPr lang="en-GB" sz="3600" dirty="0"/>
            </a:br>
            <a:r>
              <a:rPr lang="en-GB" sz="1800" dirty="0"/>
              <a:t>Last one is cereal. Alex recently chose to avoid processed sugars and already configured the app to tell her if anything contains them. </a:t>
            </a:r>
            <a:br>
              <a:rPr lang="en-GB" sz="1800" dirty="0"/>
            </a:br>
            <a:br>
              <a:rPr lang="en-GB" sz="1800" dirty="0"/>
            </a:br>
            <a:br>
              <a:rPr lang="en-GB" sz="2800" dirty="0"/>
            </a:br>
            <a:br>
              <a:rPr lang="en-GB" sz="2800" dirty="0"/>
            </a:br>
            <a:endParaRPr lang="en-GB" sz="2800" b="0" dirty="0"/>
          </a:p>
        </p:txBody>
      </p:sp>
      <p:pic>
        <p:nvPicPr>
          <p:cNvPr id="8"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6322" y="147546"/>
            <a:ext cx="4061095" cy="908296"/>
          </a:xfrm>
          <a:prstGeom prst="rect">
            <a:avLst/>
          </a:prstGeom>
        </p:spPr>
      </p:pic>
      <p:pic>
        <p:nvPicPr>
          <p:cNvPr id="10"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598" y="1753307"/>
            <a:ext cx="2146366" cy="38022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Content Placeholder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3244" y="1753307"/>
            <a:ext cx="2122577" cy="38022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Content Placeholder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0428" y="1753307"/>
            <a:ext cx="2146365" cy="38022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Content Placeholder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8598" y="1753307"/>
            <a:ext cx="667614" cy="636320"/>
          </a:xfrm>
          <a:prstGeom prst="rect">
            <a:avLst/>
          </a:prstGeom>
          <a:ln>
            <a:noFill/>
          </a:ln>
          <a:effectLst>
            <a:outerShdw blurRad="190500" algn="tl" rotWithShape="0">
              <a:srgbClr val="000000">
                <a:alpha val="70000"/>
              </a:srgbClr>
            </a:outerShdw>
          </a:effectLst>
        </p:spPr>
      </p:pic>
      <p:pic>
        <p:nvPicPr>
          <p:cNvPr id="14" name="Content Placeholder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0428" y="1753307"/>
            <a:ext cx="667614" cy="636320"/>
          </a:xfrm>
          <a:prstGeom prst="rect">
            <a:avLst/>
          </a:prstGeom>
          <a:ln>
            <a:noFill/>
          </a:ln>
          <a:effectLst>
            <a:outerShdw blurRad="190500" algn="tl" rotWithShape="0">
              <a:srgbClr val="000000">
                <a:alpha val="70000"/>
              </a:srgbClr>
            </a:outerShdw>
          </a:effectLst>
        </p:spPr>
      </p:pic>
      <p:pic>
        <p:nvPicPr>
          <p:cNvPr id="15" name="Content Placeholder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3244" y="1753307"/>
            <a:ext cx="809466" cy="702510"/>
          </a:xfrm>
          <a:prstGeom prst="rect">
            <a:avLst/>
          </a:prstGeom>
          <a:ln>
            <a:noFill/>
          </a:ln>
          <a:effectLst>
            <a:outerShdw blurRad="190500" algn="tl" rotWithShape="0">
              <a:srgbClr val="000000">
                <a:alpha val="70000"/>
              </a:srgbClr>
            </a:outerShdw>
          </a:effectLst>
        </p:spPr>
      </p:pic>
      <p:sp>
        <p:nvSpPr>
          <p:cNvPr id="16" name="Rectangle 15"/>
          <p:cNvSpPr/>
          <p:nvPr/>
        </p:nvSpPr>
        <p:spPr>
          <a:xfrm>
            <a:off x="1428667" y="5686190"/>
            <a:ext cx="2525486" cy="830997"/>
          </a:xfrm>
          <a:prstGeom prst="rect">
            <a:avLst/>
          </a:prstGeom>
        </p:spPr>
        <p:txBody>
          <a:bodyPr wrap="square">
            <a:spAutoFit/>
          </a:bodyPr>
          <a:lstStyle/>
          <a:p>
            <a:r>
              <a:rPr lang="en-GB" sz="1600" b="1" dirty="0">
                <a:solidFill>
                  <a:srgbClr val="197DCE"/>
                </a:solidFill>
                <a:latin typeface="Calibri" panose="020F0502020204030204" pitchFamily="34" charset="0"/>
              </a:rPr>
              <a:t>The app tells her that her favourite Cinnaamon Toast Crunch is not a good fit. </a:t>
            </a:r>
            <a:endParaRPr lang="en-GB" sz="1600" b="1" dirty="0">
              <a:solidFill>
                <a:srgbClr val="197DCE"/>
              </a:solidFill>
            </a:endParaRPr>
          </a:p>
        </p:txBody>
      </p:sp>
      <p:sp>
        <p:nvSpPr>
          <p:cNvPr id="17" name="Rectangle 16"/>
          <p:cNvSpPr/>
          <p:nvPr/>
        </p:nvSpPr>
        <p:spPr>
          <a:xfrm>
            <a:off x="4334549" y="5706993"/>
            <a:ext cx="2525899" cy="584775"/>
          </a:xfrm>
          <a:prstGeom prst="rect">
            <a:avLst/>
          </a:prstGeom>
        </p:spPr>
        <p:txBody>
          <a:bodyPr wrap="square">
            <a:spAutoFit/>
          </a:bodyPr>
          <a:lstStyle/>
          <a:p>
            <a:r>
              <a:rPr lang="en-GB" sz="1600" b="1" dirty="0">
                <a:solidFill>
                  <a:srgbClr val="197DCE"/>
                </a:solidFill>
                <a:latin typeface="Calibri" panose="020F0502020204030204" pitchFamily="34" charset="0"/>
              </a:rPr>
              <a:t>Honey nut also have processed sugars. </a:t>
            </a:r>
            <a:endParaRPr lang="en-GB" sz="1600" b="1" dirty="0">
              <a:solidFill>
                <a:srgbClr val="197DCE"/>
              </a:solidFill>
            </a:endParaRPr>
          </a:p>
        </p:txBody>
      </p:sp>
      <p:sp>
        <p:nvSpPr>
          <p:cNvPr id="18" name="Rectangle 17"/>
          <p:cNvSpPr/>
          <p:nvPr/>
        </p:nvSpPr>
        <p:spPr>
          <a:xfrm>
            <a:off x="7240844" y="5643335"/>
            <a:ext cx="2408253" cy="1077218"/>
          </a:xfrm>
          <a:prstGeom prst="rect">
            <a:avLst/>
          </a:prstGeom>
        </p:spPr>
        <p:txBody>
          <a:bodyPr wrap="square">
            <a:spAutoFit/>
          </a:bodyPr>
          <a:lstStyle/>
          <a:p>
            <a:r>
              <a:rPr lang="en-GB" sz="1600" b="1" dirty="0">
                <a:solidFill>
                  <a:srgbClr val="197DCE"/>
                </a:solidFill>
                <a:latin typeface="Calibri" panose="020F0502020204030204" pitchFamily="34" charset="0"/>
              </a:rPr>
              <a:t>Finally Alex checks a box of Rice Krispies cereal and bingo! Low processed sugars. </a:t>
            </a:r>
            <a:endParaRPr lang="en-GB" sz="1600" b="1" dirty="0">
              <a:solidFill>
                <a:srgbClr val="197DCE"/>
              </a:solidFill>
            </a:endParaRPr>
          </a:p>
        </p:txBody>
      </p:sp>
    </p:spTree>
    <p:extLst>
      <p:ext uri="{BB962C8B-B14F-4D97-AF65-F5344CB8AC3E}">
        <p14:creationId xmlns:p14="http://schemas.microsoft.com/office/powerpoint/2010/main" val="122623103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7"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B27BE8-277F-45E2-ABEC-857B4909037D}"/>
              </a:ext>
            </a:extLst>
          </p:cNvPr>
          <p:cNvSpPr>
            <a:spLocks noGrp="1"/>
          </p:cNvSpPr>
          <p:nvPr>
            <p:ph type="ftr" sz="quarter" idx="11"/>
          </p:nvPr>
        </p:nvSpPr>
        <p:spPr>
          <a:xfrm>
            <a:off x="7552724" y="5545221"/>
            <a:ext cx="3908793" cy="365125"/>
          </a:xfrm>
        </p:spPr>
        <p:txBody>
          <a:bodyPr/>
          <a:lstStyle/>
          <a:p>
            <a:r>
              <a:rPr lang="en-US" dirty="0">
                <a:solidFill>
                  <a:schemeClr val="bg1"/>
                </a:solidFill>
              </a:rPr>
              <a:t>WHITE</a:t>
            </a:r>
            <a:endParaRPr lang="ru-RU" dirty="0">
              <a:solidFill>
                <a:schemeClr val="bg1"/>
              </a:solidFill>
            </a:endParaRPr>
          </a:p>
        </p:txBody>
      </p:sp>
      <p:sp>
        <p:nvSpPr>
          <p:cNvPr id="3" name="Slide Number Placeholder 2">
            <a:extLst>
              <a:ext uri="{FF2B5EF4-FFF2-40B4-BE49-F238E27FC236}">
                <a16:creationId xmlns:a16="http://schemas.microsoft.com/office/drawing/2014/main" id="{FB9B2588-2871-4E75-B01C-10B0B402051D}"/>
              </a:ext>
            </a:extLst>
          </p:cNvPr>
          <p:cNvSpPr>
            <a:spLocks noGrp="1"/>
          </p:cNvSpPr>
          <p:nvPr>
            <p:ph type="sldNum" sz="quarter" idx="12"/>
          </p:nvPr>
        </p:nvSpPr>
        <p:spPr/>
        <p:txBody>
          <a:bodyPr/>
          <a:lstStyle/>
          <a:p>
            <a:fld id="{D495E168-DA5E-4888-8D8A-92B118324C14}" type="slidenum">
              <a:rPr lang="ru-RU" smtClean="0"/>
              <a:t>32</a:t>
            </a:fld>
            <a:endParaRPr lang="ru-RU" dirty="0"/>
          </a:p>
        </p:txBody>
      </p:sp>
      <p:sp>
        <p:nvSpPr>
          <p:cNvPr id="4" name="Title 3">
            <a:extLst>
              <a:ext uri="{FF2B5EF4-FFF2-40B4-BE49-F238E27FC236}">
                <a16:creationId xmlns:a16="http://schemas.microsoft.com/office/drawing/2014/main" id="{06CE5BE5-11D9-4DD8-AC20-728D8DC753BB}"/>
              </a:ext>
            </a:extLst>
          </p:cNvPr>
          <p:cNvSpPr>
            <a:spLocks noGrp="1"/>
          </p:cNvSpPr>
          <p:nvPr>
            <p:ph type="title"/>
          </p:nvPr>
        </p:nvSpPr>
        <p:spPr>
          <a:xfrm>
            <a:off x="839788" y="457200"/>
            <a:ext cx="3932237" cy="1442729"/>
          </a:xfrm>
        </p:spPr>
        <p:txBody>
          <a:bodyPr/>
          <a:lstStyle/>
          <a:p>
            <a:r>
              <a:rPr lang="en-US" dirty="0">
                <a:solidFill>
                  <a:schemeClr val="bg1"/>
                </a:solidFill>
              </a:rPr>
              <a:t>White</a:t>
            </a:r>
            <a:br>
              <a:rPr lang="en-US" dirty="0">
                <a:solidFill>
                  <a:schemeClr val="bg1"/>
                </a:solidFill>
              </a:rPr>
            </a:br>
            <a:endParaRPr lang="en-US" dirty="0">
              <a:solidFill>
                <a:schemeClr val="bg1"/>
              </a:solidFill>
            </a:endParaRPr>
          </a:p>
        </p:txBody>
      </p:sp>
      <p:sp>
        <p:nvSpPr>
          <p:cNvPr id="5" name="Text Placeholder 4">
            <a:extLst>
              <a:ext uri="{FF2B5EF4-FFF2-40B4-BE49-F238E27FC236}">
                <a16:creationId xmlns:a16="http://schemas.microsoft.com/office/drawing/2014/main" id="{5048CF75-C525-44C8-90CA-46575426A47E}"/>
              </a:ext>
            </a:extLst>
          </p:cNvPr>
          <p:cNvSpPr>
            <a:spLocks noGrp="1"/>
          </p:cNvSpPr>
          <p:nvPr>
            <p:ph type="body" sz="half" idx="2"/>
          </p:nvPr>
        </p:nvSpPr>
        <p:spPr>
          <a:xfrm>
            <a:off x="8026664" y="5527374"/>
            <a:ext cx="1480456" cy="472007"/>
          </a:xfrm>
        </p:spPr>
        <p:txBody>
          <a:bodyPr>
            <a:noAutofit/>
          </a:bodyPr>
          <a:lstStyle/>
          <a:p>
            <a:r>
              <a:rPr lang="en-GB" sz="2800" dirty="0">
                <a:solidFill>
                  <a:schemeClr val="bg1"/>
                </a:solidFill>
              </a:rPr>
              <a:t>white</a:t>
            </a:r>
          </a:p>
        </p:txBody>
      </p:sp>
      <p:sp>
        <p:nvSpPr>
          <p:cNvPr id="11" name="Rectangle 10"/>
          <p:cNvSpPr/>
          <p:nvPr/>
        </p:nvSpPr>
        <p:spPr>
          <a:xfrm>
            <a:off x="3814354" y="1724297"/>
            <a:ext cx="1288869" cy="1314994"/>
          </a:xfrm>
          <a:prstGeom prst="rect">
            <a:avLst/>
          </a:prstGeom>
          <a:solidFill>
            <a:schemeClr val="bg1"/>
          </a:solidFill>
          <a:ln w="12700" cap="flat">
            <a:noFill/>
            <a:prstDash val="solid"/>
            <a:miter/>
          </a:ln>
        </p:spPr>
        <p:txBody>
          <a:bodyPr rtlCol="0" anchor="ctr"/>
          <a:lstStyle/>
          <a:p>
            <a:pPr algn="l"/>
            <a:endParaRPr lang="en-GB" dirty="0"/>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788" y="342982"/>
            <a:ext cx="3444556" cy="61236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Rectangle 13"/>
          <p:cNvSpPr/>
          <p:nvPr/>
        </p:nvSpPr>
        <p:spPr>
          <a:xfrm>
            <a:off x="4772025" y="547417"/>
            <a:ext cx="6738257" cy="3539430"/>
          </a:xfrm>
          <a:prstGeom prst="rect">
            <a:avLst/>
          </a:prstGeom>
        </p:spPr>
        <p:txBody>
          <a:bodyPr wrap="square">
            <a:spAutoFit/>
          </a:bodyPr>
          <a:lstStyle/>
          <a:p>
            <a:r>
              <a:rPr lang="en-GB" sz="3200" b="1" dirty="0">
                <a:solidFill>
                  <a:srgbClr val="197DCE"/>
                </a:solidFill>
              </a:rPr>
              <a:t>Suddenly Alex sees a new notification suggesting that it might be time to buy milk to go with her cereal based on her purchase history. The app updates the shopping route and redirects her to the dairy section.</a:t>
            </a:r>
          </a:p>
        </p:txBody>
      </p:sp>
    </p:spTree>
    <p:extLst>
      <p:ext uri="{BB962C8B-B14F-4D97-AF65-F5344CB8AC3E}">
        <p14:creationId xmlns:p14="http://schemas.microsoft.com/office/powerpoint/2010/main" val="70130607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flipH="1">
            <a:off x="1820091" y="4058193"/>
            <a:ext cx="6165668" cy="1556061"/>
          </a:xfrm>
        </p:spPr>
        <p:txBody>
          <a:bodyPr/>
          <a:lstStyle/>
          <a:p>
            <a:r>
              <a:rPr lang="en-GB" sz="3200" dirty="0">
                <a:solidFill>
                  <a:schemeClr val="bg1"/>
                </a:solidFill>
              </a:rPr>
              <a:t>Ayebs</a:t>
            </a:r>
          </a:p>
          <a:p>
            <a:endParaRPr lang="ru-RU" sz="3200" dirty="0">
              <a:solidFill>
                <a:schemeClr val="bg1"/>
              </a:solidFill>
            </a:endParaRPr>
          </a:p>
        </p:txBody>
      </p:sp>
      <p:sp>
        <p:nvSpPr>
          <p:cNvPr id="3" name="Slide Number Placeholder 2"/>
          <p:cNvSpPr>
            <a:spLocks noGrp="1"/>
          </p:cNvSpPr>
          <p:nvPr>
            <p:ph type="sldNum" sz="quarter" idx="12"/>
          </p:nvPr>
        </p:nvSpPr>
        <p:spPr/>
        <p:txBody>
          <a:bodyPr/>
          <a:lstStyle/>
          <a:p>
            <a:fld id="{D495E168-DA5E-4888-8D8A-92B118324C14}" type="slidenum">
              <a:rPr lang="ru-RU" smtClean="0"/>
              <a:t>33</a:t>
            </a:fld>
            <a:endParaRPr lang="ru-RU" dirty="0"/>
          </a:p>
        </p:txBody>
      </p:sp>
      <p:sp>
        <p:nvSpPr>
          <p:cNvPr id="4" name="Title 3"/>
          <p:cNvSpPr>
            <a:spLocks noGrp="1"/>
          </p:cNvSpPr>
          <p:nvPr>
            <p:ph type="title"/>
          </p:nvPr>
        </p:nvSpPr>
        <p:spPr>
          <a:xfrm>
            <a:off x="719054" y="1574500"/>
            <a:ext cx="4635008" cy="3580980"/>
          </a:xfrm>
        </p:spPr>
        <p:txBody>
          <a:bodyPr>
            <a:normAutofit/>
          </a:bodyPr>
          <a:lstStyle/>
          <a:p>
            <a:pPr algn="ctr"/>
            <a:r>
              <a:rPr lang="en-GB" sz="6000" dirty="0"/>
              <a:t>SHOPPING </a:t>
            </a:r>
            <a:br>
              <a:rPr lang="en-GB" sz="6000" dirty="0"/>
            </a:br>
            <a:r>
              <a:rPr lang="en-GB" sz="6000" dirty="0"/>
              <a:t>IS FINISHED!</a:t>
            </a:r>
          </a:p>
        </p:txBody>
      </p:sp>
      <p:sp>
        <p:nvSpPr>
          <p:cNvPr id="5" name="Rectangle 4"/>
          <p:cNvSpPr/>
          <p:nvPr/>
        </p:nvSpPr>
        <p:spPr>
          <a:xfrm>
            <a:off x="719054" y="1436477"/>
            <a:ext cx="6818811" cy="635726"/>
          </a:xfrm>
          <a:prstGeom prst="rect">
            <a:avLst/>
          </a:prstGeom>
          <a:solidFill>
            <a:schemeClr val="bg1"/>
          </a:solidFill>
          <a:ln w="12700" cap="flat">
            <a:noFill/>
            <a:prstDash val="solid"/>
            <a:miter/>
          </a:ln>
        </p:spPr>
        <p:txBody>
          <a:bodyPr rtlCol="0" anchor="ctr"/>
          <a:lstStyle/>
          <a:p>
            <a:pPr algn="l"/>
            <a:endParaRPr lang="en-GB" dirty="0"/>
          </a:p>
        </p:txBody>
      </p:sp>
      <p:pic>
        <p:nvPicPr>
          <p:cNvPr id="6" name="Content Placeholder 6"/>
          <p:cNvPicPr>
            <a:picLocks noChangeAspect="1"/>
          </p:cNvPicPr>
          <p:nvPr/>
        </p:nvPicPr>
        <p:blipFill rotWithShape="1">
          <a:blip r:embed="rId2">
            <a:extLst>
              <a:ext uri="{28A0092B-C50C-407E-A947-70E740481C1C}">
                <a14:useLocalDpi xmlns:a14="http://schemas.microsoft.com/office/drawing/2010/main" val="0"/>
              </a:ext>
            </a:extLst>
          </a:blip>
          <a:srcRect l="12490" t="3167" r="14265" b="32370"/>
          <a:stretch/>
        </p:blipFill>
        <p:spPr>
          <a:xfrm>
            <a:off x="5608319" y="721939"/>
            <a:ext cx="3859093" cy="50945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0752270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flipH="1">
            <a:off x="1820091" y="4058193"/>
            <a:ext cx="6165668" cy="1556061"/>
          </a:xfrm>
        </p:spPr>
        <p:txBody>
          <a:bodyPr/>
          <a:lstStyle/>
          <a:p>
            <a:r>
              <a:rPr lang="en-GB" sz="3200" dirty="0">
                <a:solidFill>
                  <a:schemeClr val="bg1"/>
                </a:solidFill>
              </a:rPr>
              <a:t>Ayebs</a:t>
            </a:r>
          </a:p>
          <a:p>
            <a:endParaRPr lang="ru-RU" sz="3200" dirty="0">
              <a:solidFill>
                <a:schemeClr val="bg1"/>
              </a:solidFill>
            </a:endParaRPr>
          </a:p>
        </p:txBody>
      </p:sp>
      <p:sp>
        <p:nvSpPr>
          <p:cNvPr id="3" name="Slide Number Placeholder 2"/>
          <p:cNvSpPr>
            <a:spLocks noGrp="1"/>
          </p:cNvSpPr>
          <p:nvPr>
            <p:ph type="sldNum" sz="quarter" idx="12"/>
          </p:nvPr>
        </p:nvSpPr>
        <p:spPr/>
        <p:txBody>
          <a:bodyPr/>
          <a:lstStyle/>
          <a:p>
            <a:fld id="{D495E168-DA5E-4888-8D8A-92B118324C14}" type="slidenum">
              <a:rPr lang="ru-RU" smtClean="0"/>
              <a:t>34</a:t>
            </a:fld>
            <a:endParaRPr lang="ru-RU" dirty="0"/>
          </a:p>
        </p:txBody>
      </p:sp>
      <p:sp>
        <p:nvSpPr>
          <p:cNvPr id="4" name="Title 3"/>
          <p:cNvSpPr>
            <a:spLocks noGrp="1"/>
          </p:cNvSpPr>
          <p:nvPr>
            <p:ph type="title"/>
          </p:nvPr>
        </p:nvSpPr>
        <p:spPr>
          <a:xfrm>
            <a:off x="1232859" y="1540980"/>
            <a:ext cx="9313220" cy="3580980"/>
          </a:xfrm>
        </p:spPr>
        <p:txBody>
          <a:bodyPr>
            <a:normAutofit/>
          </a:bodyPr>
          <a:lstStyle/>
          <a:p>
            <a:pPr algn="ctr"/>
            <a:r>
              <a:rPr lang="en-GB" sz="9600" dirty="0"/>
              <a:t>THANK YOU!</a:t>
            </a:r>
          </a:p>
        </p:txBody>
      </p:sp>
      <p:sp>
        <p:nvSpPr>
          <p:cNvPr id="5" name="Rectangle 4"/>
          <p:cNvSpPr/>
          <p:nvPr/>
        </p:nvSpPr>
        <p:spPr>
          <a:xfrm>
            <a:off x="719054" y="1436477"/>
            <a:ext cx="6818811" cy="635726"/>
          </a:xfrm>
          <a:prstGeom prst="rect">
            <a:avLst/>
          </a:prstGeom>
          <a:solidFill>
            <a:schemeClr val="bg1"/>
          </a:solidFill>
          <a:ln w="12700" cap="flat">
            <a:noFill/>
            <a:prstDash val="solid"/>
            <a:miter/>
          </a:ln>
        </p:spPr>
        <p:txBody>
          <a:bodyPr rtlCol="0" anchor="ctr"/>
          <a:lstStyle/>
          <a:p>
            <a:pPr algn="l"/>
            <a:endParaRPr lang="en-GB" dirty="0"/>
          </a:p>
        </p:txBody>
      </p:sp>
    </p:spTree>
    <p:extLst>
      <p:ext uri="{BB962C8B-B14F-4D97-AF65-F5344CB8AC3E}">
        <p14:creationId xmlns:p14="http://schemas.microsoft.com/office/powerpoint/2010/main" val="91846576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41A5A43F-1619-4424-810E-56E214BB9F73}"/>
              </a:ext>
            </a:extLst>
          </p:cNvPr>
          <p:cNvPicPr>
            <a:picLocks noGrp="1" noChangeAspect="1"/>
          </p:cNvPicPr>
          <p:nvPr>
            <p:ph type="pic" idx="1"/>
          </p:nvPr>
        </p:nvPicPr>
        <p:blipFill>
          <a:blip r:embed="rId2"/>
          <a:srcRect l="6378" r="6378"/>
          <a:stretch>
            <a:fillRect/>
          </a:stretch>
        </p:blipFill>
        <p:spPr/>
      </p:pic>
      <p:sp>
        <p:nvSpPr>
          <p:cNvPr id="5" name="Slide Number Placeholder 4">
            <a:extLst>
              <a:ext uri="{FF2B5EF4-FFF2-40B4-BE49-F238E27FC236}">
                <a16:creationId xmlns:a16="http://schemas.microsoft.com/office/drawing/2014/main" id="{718D381C-7BA2-475A-B38A-B51BE6ACC81D}"/>
              </a:ext>
            </a:extLst>
          </p:cNvPr>
          <p:cNvSpPr>
            <a:spLocks noGrp="1"/>
          </p:cNvSpPr>
          <p:nvPr>
            <p:ph type="sldNum" sz="quarter" idx="12"/>
          </p:nvPr>
        </p:nvSpPr>
        <p:spPr/>
        <p:txBody>
          <a:bodyPr/>
          <a:lstStyle/>
          <a:p>
            <a:fld id="{D495E168-DA5E-4888-8D8A-92B118324C14}" type="slidenum">
              <a:rPr lang="ru-RU" smtClean="0"/>
              <a:t>4</a:t>
            </a:fld>
            <a:endParaRPr lang="ru-RU" dirty="0"/>
          </a:p>
        </p:txBody>
      </p:sp>
      <p:sp>
        <p:nvSpPr>
          <p:cNvPr id="9" name="Title 8">
            <a:extLst>
              <a:ext uri="{FF2B5EF4-FFF2-40B4-BE49-F238E27FC236}">
                <a16:creationId xmlns:a16="http://schemas.microsoft.com/office/drawing/2014/main" id="{E3E85101-01FD-4D1C-841A-3A02CEEFE925}"/>
              </a:ext>
            </a:extLst>
          </p:cNvPr>
          <p:cNvSpPr>
            <a:spLocks noGrp="1"/>
          </p:cNvSpPr>
          <p:nvPr>
            <p:ph type="title"/>
          </p:nvPr>
        </p:nvSpPr>
        <p:spPr/>
        <p:txBody>
          <a:bodyPr>
            <a:normAutofit fontScale="90000"/>
          </a:bodyPr>
          <a:lstStyle/>
          <a:p>
            <a:r>
              <a:rPr lang="en-US" dirty="0"/>
              <a:t>Augmented Reality for Shopping and Ecommerce</a:t>
            </a:r>
          </a:p>
        </p:txBody>
      </p:sp>
      <p:sp>
        <p:nvSpPr>
          <p:cNvPr id="11" name="Text Placeholder 10">
            <a:extLst>
              <a:ext uri="{FF2B5EF4-FFF2-40B4-BE49-F238E27FC236}">
                <a16:creationId xmlns:a16="http://schemas.microsoft.com/office/drawing/2014/main" id="{8B1FD063-C74D-4E48-86F6-FB582193EE3C}"/>
              </a:ext>
            </a:extLst>
          </p:cNvPr>
          <p:cNvSpPr>
            <a:spLocks noGrp="1"/>
          </p:cNvSpPr>
          <p:nvPr>
            <p:ph type="body" sz="half" idx="2"/>
          </p:nvPr>
        </p:nvSpPr>
        <p:spPr>
          <a:xfrm>
            <a:off x="838200" y="2356700"/>
            <a:ext cx="4937656" cy="4534824"/>
          </a:xfrm>
        </p:spPr>
        <p:txBody>
          <a:bodyPr>
            <a:normAutofit/>
          </a:bodyPr>
          <a:lstStyle/>
          <a:p>
            <a:pPr marL="342900" indent="-342900">
              <a:buFont typeface="Arial" panose="020B0604020202020204" pitchFamily="34" charset="0"/>
              <a:buChar char="•"/>
            </a:pPr>
            <a:r>
              <a:rPr lang="en-US" sz="2000" dirty="0"/>
              <a:t>Innovation trends nowadays influence significantly the brand’s marketing strategy.</a:t>
            </a:r>
          </a:p>
          <a:p>
            <a:endParaRPr lang="en-US" sz="2000" dirty="0"/>
          </a:p>
          <a:p>
            <a:pPr marL="342900" indent="-342900">
              <a:buFont typeface="Arial" panose="020B0604020202020204" pitchFamily="34" charset="0"/>
              <a:buChar char="•"/>
            </a:pPr>
            <a:r>
              <a:rPr lang="en-US" sz="2000" dirty="0"/>
              <a:t>Following the trend, Augmented Reality has emerged as an innovative tool allowing brands to interact with consumers on their mobile devices.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AR creates a new digital experience enriching relationship between consumer and brand which can be used anywhere.</a:t>
            </a:r>
          </a:p>
        </p:txBody>
      </p:sp>
    </p:spTree>
    <p:extLst>
      <p:ext uri="{BB962C8B-B14F-4D97-AF65-F5344CB8AC3E}">
        <p14:creationId xmlns:p14="http://schemas.microsoft.com/office/powerpoint/2010/main" val="21541689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xEl>
                                              <p:pRg st="2" end="2"/>
                                            </p:txEl>
                                          </p:spTgt>
                                        </p:tgtEl>
                                        <p:attrNameLst>
                                          <p:attrName>style.visibility</p:attrName>
                                        </p:attrNameLst>
                                      </p:cBhvr>
                                      <p:to>
                                        <p:strVal val="visible"/>
                                      </p:to>
                                    </p:set>
                                    <p:animEffect transition="in" filter="fade">
                                      <p:cBhvr>
                                        <p:cTn id="14" dur="1000"/>
                                        <p:tgtEl>
                                          <p:spTgt spid="11">
                                            <p:txEl>
                                              <p:pRg st="2" end="2"/>
                                            </p:txEl>
                                          </p:spTgt>
                                        </p:tgtEl>
                                      </p:cBhvr>
                                    </p:animEffect>
                                    <p:anim calcmode="lin" valueType="num">
                                      <p:cBhvr>
                                        <p:cTn id="1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animEffect transition="in" filter="fade">
                                      <p:cBhvr>
                                        <p:cTn id="21" dur="1000"/>
                                        <p:tgtEl>
                                          <p:spTgt spid="11">
                                            <p:txEl>
                                              <p:pRg st="4" end="4"/>
                                            </p:txEl>
                                          </p:spTgt>
                                        </p:tgtEl>
                                      </p:cBhvr>
                                    </p:animEffect>
                                    <p:anim calcmode="lin" valueType="num">
                                      <p:cBhvr>
                                        <p:cTn id="22"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15E73D-089A-4D16-A4E6-65B121837122}"/>
              </a:ext>
            </a:extLst>
          </p:cNvPr>
          <p:cNvPicPr>
            <a:picLocks noChangeAspect="1"/>
          </p:cNvPicPr>
          <p:nvPr/>
        </p:nvPicPr>
        <p:blipFill>
          <a:blip r:embed="rId2"/>
          <a:stretch>
            <a:fillRect/>
          </a:stretch>
        </p:blipFill>
        <p:spPr>
          <a:xfrm>
            <a:off x="2524125" y="1091142"/>
            <a:ext cx="7143750" cy="5200243"/>
          </a:xfrm>
          <a:prstGeom prst="rect">
            <a:avLst/>
          </a:prstGeom>
        </p:spPr>
      </p:pic>
      <p:sp>
        <p:nvSpPr>
          <p:cNvPr id="4" name="Slide Number Placeholder 3">
            <a:extLst>
              <a:ext uri="{FF2B5EF4-FFF2-40B4-BE49-F238E27FC236}">
                <a16:creationId xmlns:a16="http://schemas.microsoft.com/office/drawing/2014/main" id="{73539235-1FB1-4F91-B2C9-EDFC5D4253EC}"/>
              </a:ext>
            </a:extLst>
          </p:cNvPr>
          <p:cNvSpPr>
            <a:spLocks noGrp="1"/>
          </p:cNvSpPr>
          <p:nvPr>
            <p:ph type="sldNum" sz="quarter" idx="12"/>
          </p:nvPr>
        </p:nvSpPr>
        <p:spPr/>
        <p:txBody>
          <a:bodyPr/>
          <a:lstStyle/>
          <a:p>
            <a:fld id="{D495E168-DA5E-4888-8D8A-92B118324C14}" type="slidenum">
              <a:rPr lang="ru-RU" smtClean="0"/>
              <a:t>5</a:t>
            </a:fld>
            <a:endParaRPr lang="ru-RU" dirty="0"/>
          </a:p>
        </p:txBody>
      </p:sp>
      <p:sp>
        <p:nvSpPr>
          <p:cNvPr id="7" name="Title 6">
            <a:extLst>
              <a:ext uri="{FF2B5EF4-FFF2-40B4-BE49-F238E27FC236}">
                <a16:creationId xmlns:a16="http://schemas.microsoft.com/office/drawing/2014/main" id="{7596B2B6-3D38-4DFB-8DA8-182F22B6835D}"/>
              </a:ext>
            </a:extLst>
          </p:cNvPr>
          <p:cNvSpPr>
            <a:spLocks noGrp="1"/>
          </p:cNvSpPr>
          <p:nvPr>
            <p:ph type="title" idx="4294967295"/>
          </p:nvPr>
        </p:nvSpPr>
        <p:spPr>
          <a:xfrm>
            <a:off x="0" y="144463"/>
            <a:ext cx="9050338" cy="946150"/>
          </a:xfrm>
        </p:spPr>
        <p:txBody>
          <a:bodyPr/>
          <a:lstStyle/>
          <a:p>
            <a:pPr algn="ctr"/>
            <a:r>
              <a:rPr lang="en-US" dirty="0"/>
              <a:t>Popularity of AR</a:t>
            </a:r>
          </a:p>
        </p:txBody>
      </p:sp>
    </p:spTree>
    <p:extLst>
      <p:ext uri="{BB962C8B-B14F-4D97-AF65-F5344CB8AC3E}">
        <p14:creationId xmlns:p14="http://schemas.microsoft.com/office/powerpoint/2010/main" val="79627687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325968A-D334-45CC-8BD9-13A82F2799A2}"/>
              </a:ext>
            </a:extLst>
          </p:cNvPr>
          <p:cNvSpPr>
            <a:spLocks noGrp="1"/>
          </p:cNvSpPr>
          <p:nvPr>
            <p:ph type="title"/>
          </p:nvPr>
        </p:nvSpPr>
        <p:spPr/>
        <p:txBody>
          <a:bodyPr>
            <a:normAutofit fontScale="90000"/>
          </a:bodyPr>
          <a:lstStyle/>
          <a:p>
            <a:r>
              <a:rPr lang="en-US" dirty="0"/>
              <a:t>STATS AND TRENDS</a:t>
            </a:r>
          </a:p>
        </p:txBody>
      </p:sp>
      <p:sp>
        <p:nvSpPr>
          <p:cNvPr id="3" name="Slide Number Placeholder 2">
            <a:extLst>
              <a:ext uri="{FF2B5EF4-FFF2-40B4-BE49-F238E27FC236}">
                <a16:creationId xmlns:a16="http://schemas.microsoft.com/office/drawing/2014/main" id="{030A4119-B148-44F5-AAA9-5E256996C4EB}"/>
              </a:ext>
            </a:extLst>
          </p:cNvPr>
          <p:cNvSpPr>
            <a:spLocks noGrp="1"/>
          </p:cNvSpPr>
          <p:nvPr>
            <p:ph type="sldNum" sz="quarter" idx="12"/>
          </p:nvPr>
        </p:nvSpPr>
        <p:spPr/>
        <p:txBody>
          <a:bodyPr/>
          <a:lstStyle/>
          <a:p>
            <a:fld id="{D495E168-DA5E-4888-8D8A-92B118324C14}" type="slidenum">
              <a:rPr lang="ru-RU" smtClean="0"/>
              <a:t>6</a:t>
            </a:fld>
            <a:endParaRPr lang="ru-RU" dirty="0"/>
          </a:p>
        </p:txBody>
      </p:sp>
      <p:sp>
        <p:nvSpPr>
          <p:cNvPr id="7" name="Text Placeholder 6">
            <a:extLst>
              <a:ext uri="{FF2B5EF4-FFF2-40B4-BE49-F238E27FC236}">
                <a16:creationId xmlns:a16="http://schemas.microsoft.com/office/drawing/2014/main" id="{625F56B9-EE9A-478E-AC30-DCA14E5C923B}"/>
              </a:ext>
            </a:extLst>
          </p:cNvPr>
          <p:cNvSpPr>
            <a:spLocks noGrp="1"/>
          </p:cNvSpPr>
          <p:nvPr>
            <p:ph type="body" sz="quarter" idx="16"/>
          </p:nvPr>
        </p:nvSpPr>
        <p:spPr>
          <a:xfrm>
            <a:off x="6126385" y="2740024"/>
            <a:ext cx="5630885" cy="701675"/>
          </a:xfrm>
        </p:spPr>
        <p:txBody>
          <a:bodyPr/>
          <a:lstStyle/>
          <a:p>
            <a:r>
              <a:rPr lang="en-US" dirty="0"/>
              <a:t>According to Statistics,</a:t>
            </a:r>
          </a:p>
        </p:txBody>
      </p:sp>
      <p:sp>
        <p:nvSpPr>
          <p:cNvPr id="8" name="Text Placeholder 7">
            <a:extLst>
              <a:ext uri="{FF2B5EF4-FFF2-40B4-BE49-F238E27FC236}">
                <a16:creationId xmlns:a16="http://schemas.microsoft.com/office/drawing/2014/main" id="{67083F12-21BC-48A2-8B05-59C4B2472D45}"/>
              </a:ext>
            </a:extLst>
          </p:cNvPr>
          <p:cNvSpPr>
            <a:spLocks noGrp="1"/>
          </p:cNvSpPr>
          <p:nvPr>
            <p:ph type="body" idx="18"/>
          </p:nvPr>
        </p:nvSpPr>
        <p:spPr/>
        <p:txBody>
          <a:bodyPr/>
          <a:lstStyle/>
          <a:p>
            <a:r>
              <a:rPr lang="en-US" dirty="0"/>
              <a:t>$30.7 billion</a:t>
            </a:r>
          </a:p>
        </p:txBody>
      </p:sp>
      <p:sp>
        <p:nvSpPr>
          <p:cNvPr id="9" name="Text Placeholder 8">
            <a:extLst>
              <a:ext uri="{FF2B5EF4-FFF2-40B4-BE49-F238E27FC236}">
                <a16:creationId xmlns:a16="http://schemas.microsoft.com/office/drawing/2014/main" id="{F208E1F2-553D-4804-82B5-72E6817F398B}"/>
              </a:ext>
            </a:extLst>
          </p:cNvPr>
          <p:cNvSpPr>
            <a:spLocks noGrp="1"/>
          </p:cNvSpPr>
          <p:nvPr>
            <p:ph type="body" sz="quarter" idx="21"/>
          </p:nvPr>
        </p:nvSpPr>
        <p:spPr/>
        <p:txBody>
          <a:bodyPr/>
          <a:lstStyle/>
          <a:p>
            <a:r>
              <a:rPr lang="en-US" dirty="0"/>
              <a:t>Market Value </a:t>
            </a:r>
          </a:p>
        </p:txBody>
      </p:sp>
      <p:sp>
        <p:nvSpPr>
          <p:cNvPr id="12" name="Text Placeholder 11">
            <a:extLst>
              <a:ext uri="{FF2B5EF4-FFF2-40B4-BE49-F238E27FC236}">
                <a16:creationId xmlns:a16="http://schemas.microsoft.com/office/drawing/2014/main" id="{A295E714-518F-41B9-BB9A-D8C824925B85}"/>
              </a:ext>
            </a:extLst>
          </p:cNvPr>
          <p:cNvSpPr>
            <a:spLocks noGrp="1"/>
          </p:cNvSpPr>
          <p:nvPr>
            <p:ph type="body" idx="24"/>
          </p:nvPr>
        </p:nvSpPr>
        <p:spPr/>
        <p:txBody>
          <a:bodyPr/>
          <a:lstStyle/>
          <a:p>
            <a:r>
              <a:rPr lang="en-US" dirty="0"/>
              <a:t>810 million</a:t>
            </a:r>
          </a:p>
        </p:txBody>
      </p:sp>
      <p:sp>
        <p:nvSpPr>
          <p:cNvPr id="13" name="Text Placeholder 12">
            <a:extLst>
              <a:ext uri="{FF2B5EF4-FFF2-40B4-BE49-F238E27FC236}">
                <a16:creationId xmlns:a16="http://schemas.microsoft.com/office/drawing/2014/main" id="{308EE581-668B-418C-B650-8F159E249948}"/>
              </a:ext>
            </a:extLst>
          </p:cNvPr>
          <p:cNvSpPr>
            <a:spLocks noGrp="1"/>
          </p:cNvSpPr>
          <p:nvPr>
            <p:ph type="body" sz="quarter" idx="25"/>
          </p:nvPr>
        </p:nvSpPr>
        <p:spPr/>
        <p:txBody>
          <a:bodyPr>
            <a:normAutofit fontScale="85000" lnSpcReduction="20000"/>
          </a:bodyPr>
          <a:lstStyle/>
          <a:p>
            <a:r>
              <a:rPr lang="en-US" dirty="0"/>
              <a:t>Active Mobile Users</a:t>
            </a:r>
          </a:p>
        </p:txBody>
      </p:sp>
      <p:sp>
        <p:nvSpPr>
          <p:cNvPr id="16" name="Text Placeholder 15">
            <a:extLst>
              <a:ext uri="{FF2B5EF4-FFF2-40B4-BE49-F238E27FC236}">
                <a16:creationId xmlns:a16="http://schemas.microsoft.com/office/drawing/2014/main" id="{882604F7-36DF-4E38-A7FD-CCD9BC750731}"/>
              </a:ext>
            </a:extLst>
          </p:cNvPr>
          <p:cNvSpPr>
            <a:spLocks noGrp="1"/>
          </p:cNvSpPr>
          <p:nvPr>
            <p:ph type="body" idx="28"/>
          </p:nvPr>
        </p:nvSpPr>
        <p:spPr/>
        <p:txBody>
          <a:bodyPr/>
          <a:lstStyle/>
          <a:p>
            <a:r>
              <a:rPr lang="en-US" dirty="0"/>
              <a:t>400,000</a:t>
            </a:r>
          </a:p>
        </p:txBody>
      </p:sp>
      <p:sp>
        <p:nvSpPr>
          <p:cNvPr id="17" name="Text Placeholder 16">
            <a:extLst>
              <a:ext uri="{FF2B5EF4-FFF2-40B4-BE49-F238E27FC236}">
                <a16:creationId xmlns:a16="http://schemas.microsoft.com/office/drawing/2014/main" id="{0D3027D5-1EB6-4E82-822A-DC8514E52056}"/>
              </a:ext>
            </a:extLst>
          </p:cNvPr>
          <p:cNvSpPr>
            <a:spLocks noGrp="1"/>
          </p:cNvSpPr>
          <p:nvPr>
            <p:ph type="body" sz="quarter" idx="29"/>
          </p:nvPr>
        </p:nvSpPr>
        <p:spPr/>
        <p:txBody>
          <a:bodyPr/>
          <a:lstStyle/>
          <a:p>
            <a:r>
              <a:rPr lang="en-US" dirty="0"/>
              <a:t>AR glasses sold</a:t>
            </a:r>
          </a:p>
        </p:txBody>
      </p:sp>
      <p:sp>
        <p:nvSpPr>
          <p:cNvPr id="20" name="Chart Placeholder 19">
            <a:extLst>
              <a:ext uri="{FF2B5EF4-FFF2-40B4-BE49-F238E27FC236}">
                <a16:creationId xmlns:a16="http://schemas.microsoft.com/office/drawing/2014/main" id="{727664F1-07BF-4868-A212-FD1AD3F436C6}"/>
              </a:ext>
            </a:extLst>
          </p:cNvPr>
          <p:cNvSpPr>
            <a:spLocks noGrp="1"/>
          </p:cNvSpPr>
          <p:nvPr>
            <p:ph type="chart" sz="quarter" idx="32"/>
          </p:nvPr>
        </p:nvSpPr>
        <p:spPr/>
      </p:sp>
      <p:pic>
        <p:nvPicPr>
          <p:cNvPr id="6146" name="Picture 2" descr="arvr">
            <a:extLst>
              <a:ext uri="{FF2B5EF4-FFF2-40B4-BE49-F238E27FC236}">
                <a16:creationId xmlns:a16="http://schemas.microsoft.com/office/drawing/2014/main" id="{F876CB9C-70A3-4D73-98E1-DC377BC7D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224" y="908050"/>
            <a:ext cx="4284664" cy="436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6550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2">
                                            <p:txEl>
                                              <p:pRg st="0" end="0"/>
                                            </p:txEl>
                                          </p:spTgt>
                                        </p:tgtEl>
                                        <p:attrNameLst>
                                          <p:attrName>style.visibility</p:attrName>
                                        </p:attrNameLst>
                                      </p:cBhvr>
                                      <p:to>
                                        <p:strVal val="visible"/>
                                      </p:to>
                                    </p:set>
                                    <p:animEffect transition="in" filter="fade">
                                      <p:cBhvr>
                                        <p:cTn id="26" dur="1000"/>
                                        <p:tgtEl>
                                          <p:spTgt spid="12">
                                            <p:txEl>
                                              <p:pRg st="0" end="0"/>
                                            </p:txEl>
                                          </p:spTgt>
                                        </p:tgtEl>
                                      </p:cBhvr>
                                    </p:animEffect>
                                    <p:anim calcmode="lin" valueType="num">
                                      <p:cBhvr>
                                        <p:cTn id="27"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fade">
                                      <p:cBhvr>
                                        <p:cTn id="31" dur="1000"/>
                                        <p:tgtEl>
                                          <p:spTgt spid="13">
                                            <p:txEl>
                                              <p:pRg st="0" end="0"/>
                                            </p:txEl>
                                          </p:spTgt>
                                        </p:tgtEl>
                                      </p:cBhvr>
                                    </p:animEffect>
                                    <p:anim calcmode="lin" valueType="num">
                                      <p:cBhvr>
                                        <p:cTn id="32"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6">
                                            <p:txEl>
                                              <p:pRg st="0" end="0"/>
                                            </p:txEl>
                                          </p:spTgt>
                                        </p:tgtEl>
                                        <p:attrNameLst>
                                          <p:attrName>style.visibility</p:attrName>
                                        </p:attrNameLst>
                                      </p:cBhvr>
                                      <p:to>
                                        <p:strVal val="visible"/>
                                      </p:to>
                                    </p:set>
                                    <p:animEffect transition="in" filter="fade">
                                      <p:cBhvr>
                                        <p:cTn id="38" dur="1000"/>
                                        <p:tgtEl>
                                          <p:spTgt spid="16">
                                            <p:txEl>
                                              <p:pRg st="0" end="0"/>
                                            </p:txEl>
                                          </p:spTgt>
                                        </p:tgtEl>
                                      </p:cBhvr>
                                    </p:animEffect>
                                    <p:anim calcmode="lin" valueType="num">
                                      <p:cBhvr>
                                        <p:cTn id="39"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animEffect transition="in" filter="fade">
                                      <p:cBhvr>
                                        <p:cTn id="43" dur="1000"/>
                                        <p:tgtEl>
                                          <p:spTgt spid="17">
                                            <p:txEl>
                                              <p:pRg st="0" end="0"/>
                                            </p:txEl>
                                          </p:spTgt>
                                        </p:tgtEl>
                                      </p:cBhvr>
                                    </p:animEffect>
                                    <p:anim calcmode="lin" valueType="num">
                                      <p:cBhvr>
                                        <p:cTn id="44"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2" grpId="0" build="p"/>
      <p:bldP spid="13" grpId="0" build="p"/>
      <p:bldP spid="16" grpId="0" build="p"/>
      <p:bldP spid="1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39F014-E967-441F-9552-CF23CA978D07}"/>
              </a:ext>
            </a:extLst>
          </p:cNvPr>
          <p:cNvPicPr>
            <a:picLocks noGrp="1" noChangeAspect="1"/>
          </p:cNvPicPr>
          <p:nvPr>
            <p:ph type="pic" sz="quarter" idx="18"/>
          </p:nvPr>
        </p:nvPicPr>
        <p:blipFill>
          <a:blip r:embed="rId2"/>
          <a:srcRect t="14270" b="14270"/>
          <a:stretch>
            <a:fillRect/>
          </a:stretch>
        </p:blipFill>
        <p:spPr/>
      </p:pic>
      <p:sp>
        <p:nvSpPr>
          <p:cNvPr id="4" name="Title 3">
            <a:extLst>
              <a:ext uri="{FF2B5EF4-FFF2-40B4-BE49-F238E27FC236}">
                <a16:creationId xmlns:a16="http://schemas.microsoft.com/office/drawing/2014/main" id="{8ACF776F-FA9F-4E83-AE52-B362CDE50357}"/>
              </a:ext>
            </a:extLst>
          </p:cNvPr>
          <p:cNvSpPr>
            <a:spLocks noGrp="1"/>
          </p:cNvSpPr>
          <p:nvPr>
            <p:ph type="title"/>
          </p:nvPr>
        </p:nvSpPr>
        <p:spPr/>
        <p:txBody>
          <a:bodyPr/>
          <a:lstStyle/>
          <a:p>
            <a:r>
              <a:rPr lang="en-US" dirty="0"/>
              <a:t>Why Choose AR?</a:t>
            </a:r>
          </a:p>
        </p:txBody>
      </p:sp>
      <p:sp>
        <p:nvSpPr>
          <p:cNvPr id="2" name="Footer Placeholder 1">
            <a:extLst>
              <a:ext uri="{FF2B5EF4-FFF2-40B4-BE49-F238E27FC236}">
                <a16:creationId xmlns:a16="http://schemas.microsoft.com/office/drawing/2014/main" id="{84036CF2-09A5-4744-B1F0-8D2A3623CB35}"/>
              </a:ext>
            </a:extLst>
          </p:cNvPr>
          <p:cNvSpPr>
            <a:spLocks noGrp="1"/>
          </p:cNvSpPr>
          <p:nvPr>
            <p:ph type="ftr" sz="quarter" idx="11"/>
          </p:nvPr>
        </p:nvSpPr>
        <p:spPr/>
        <p:txBody>
          <a:bodyPr/>
          <a:lstStyle/>
          <a:p>
            <a:r>
              <a:rPr lang="en-US" dirty="0"/>
              <a:t>.</a:t>
            </a:r>
            <a:endParaRPr lang="ru-RU" dirty="0"/>
          </a:p>
        </p:txBody>
      </p:sp>
      <p:sp>
        <p:nvSpPr>
          <p:cNvPr id="3" name="Slide Number Placeholder 2">
            <a:extLst>
              <a:ext uri="{FF2B5EF4-FFF2-40B4-BE49-F238E27FC236}">
                <a16:creationId xmlns:a16="http://schemas.microsoft.com/office/drawing/2014/main" id="{C4DE839D-63D8-4FDB-A117-84E421FABD80}"/>
              </a:ext>
            </a:extLst>
          </p:cNvPr>
          <p:cNvSpPr>
            <a:spLocks noGrp="1"/>
          </p:cNvSpPr>
          <p:nvPr>
            <p:ph type="sldNum" sz="quarter" idx="12"/>
          </p:nvPr>
        </p:nvSpPr>
        <p:spPr/>
        <p:txBody>
          <a:bodyPr/>
          <a:lstStyle/>
          <a:p>
            <a:fld id="{D495E168-DA5E-4888-8D8A-92B118324C14}" type="slidenum">
              <a:rPr lang="ru-RU" smtClean="0"/>
              <a:t>7</a:t>
            </a:fld>
            <a:endParaRPr lang="ru-RU" dirty="0"/>
          </a:p>
        </p:txBody>
      </p:sp>
      <p:sp>
        <p:nvSpPr>
          <p:cNvPr id="5" name="Text Placeholder 4">
            <a:extLst>
              <a:ext uri="{FF2B5EF4-FFF2-40B4-BE49-F238E27FC236}">
                <a16:creationId xmlns:a16="http://schemas.microsoft.com/office/drawing/2014/main" id="{835F9528-4DE3-4630-83DB-2558AFA53156}"/>
              </a:ext>
            </a:extLst>
          </p:cNvPr>
          <p:cNvSpPr>
            <a:spLocks noGrp="1"/>
          </p:cNvSpPr>
          <p:nvPr>
            <p:ph type="body" sz="quarter" idx="15"/>
          </p:nvPr>
        </p:nvSpPr>
        <p:spPr>
          <a:xfrm>
            <a:off x="812290" y="2574888"/>
            <a:ext cx="4548187" cy="1708223"/>
          </a:xfrm>
        </p:spPr>
        <p:txBody>
          <a:bodyPr>
            <a:noAutofit/>
          </a:bodyPr>
          <a:lstStyle/>
          <a:p>
            <a:r>
              <a:rPr lang="en-US" sz="2000" dirty="0">
                <a:solidFill>
                  <a:schemeClr val="accent1"/>
                </a:solidFill>
              </a:rPr>
              <a:t>Augmented Reality comes up with a lots of Perks:</a:t>
            </a:r>
          </a:p>
          <a:p>
            <a:pPr marL="285750" indent="-285750">
              <a:buFont typeface="Arial" panose="020B0604020202020204" pitchFamily="34" charset="0"/>
              <a:buChar char="•"/>
            </a:pPr>
            <a:r>
              <a:rPr lang="en-US" sz="2000" dirty="0">
                <a:solidFill>
                  <a:schemeClr val="accent1"/>
                </a:solidFill>
              </a:rPr>
              <a:t>AR can provide crucial product and inventory management information at a glance.</a:t>
            </a:r>
          </a:p>
          <a:p>
            <a:pPr marL="285750" indent="-285750">
              <a:buFont typeface="Arial" panose="020B0604020202020204" pitchFamily="34" charset="0"/>
              <a:buChar char="•"/>
            </a:pPr>
            <a:r>
              <a:rPr lang="en-US" sz="2000" dirty="0">
                <a:solidFill>
                  <a:schemeClr val="accent1"/>
                </a:solidFill>
              </a:rPr>
              <a:t>Checking products and stock information can be a significant pain point for retail employees</a:t>
            </a:r>
          </a:p>
          <a:p>
            <a:pPr marL="285750" indent="-285750">
              <a:buFont typeface="Arial" panose="020B0604020202020204" pitchFamily="34" charset="0"/>
              <a:buChar char="•"/>
            </a:pPr>
            <a:r>
              <a:rPr lang="en-US" sz="2000" dirty="0">
                <a:solidFill>
                  <a:schemeClr val="accent1"/>
                </a:solidFill>
              </a:rPr>
              <a:t>This can be resolved by the smart scanning app with AR which reveals information with AR overlay.</a:t>
            </a:r>
          </a:p>
        </p:txBody>
      </p:sp>
    </p:spTree>
    <p:extLst>
      <p:ext uri="{BB962C8B-B14F-4D97-AF65-F5344CB8AC3E}">
        <p14:creationId xmlns:p14="http://schemas.microsoft.com/office/powerpoint/2010/main" val="324742106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ugmented reality shopping and the future of retail infographic 1">
            <a:extLst>
              <a:ext uri="{FF2B5EF4-FFF2-40B4-BE49-F238E27FC236}">
                <a16:creationId xmlns:a16="http://schemas.microsoft.com/office/drawing/2014/main" id="{9C65AC12-8BB3-472C-AD34-A94A5E1CDE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691" y="0"/>
            <a:ext cx="83375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93416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04C089-4D73-4E70-BE1A-515F62DE8060}"/>
              </a:ext>
            </a:extLst>
          </p:cNvPr>
          <p:cNvSpPr>
            <a:spLocks noGrp="1"/>
          </p:cNvSpPr>
          <p:nvPr>
            <p:ph type="sldNum" sz="quarter" idx="12"/>
          </p:nvPr>
        </p:nvSpPr>
        <p:spPr/>
        <p:txBody>
          <a:bodyPr/>
          <a:lstStyle/>
          <a:p>
            <a:fld id="{D495E168-DA5E-4888-8D8A-92B118324C14}" type="slidenum">
              <a:rPr lang="ru-RU" smtClean="0"/>
              <a:t>9</a:t>
            </a:fld>
            <a:endParaRPr lang="ru-RU" dirty="0"/>
          </a:p>
        </p:txBody>
      </p:sp>
      <p:pic>
        <p:nvPicPr>
          <p:cNvPr id="3074" name="Picture 2" descr="&lt;!-- enerator: Adobe Illustrator 21.0.2, SVG Export Plug-In --&gt; &lt;svg version=&quot;1.1&quot; xmlns=&quot;http://www.w3.org/2000/svg&quot; xmlns:xlink=&quot;http://www.w3.org/1999/xlink&quot; xmlns:a=&quot;http://ns.adobe.com/AdobeSVGViewerExtensions/3.0/&quot; x=&quot;0px&quot; y=&quot;0px&quot; width=&quot;829.3px&quot; height=&quot;738.3px&quot; viewBox=&quot;0 0 829.3 738.3&quot; enable-background=&quot;new 0 0 829.3 738.3&quot; xml:space=&quot;preserve&quot;&gt; &lt;defs&gt; &lt;/defs&gt; &lt;g&gt; &lt;g&gt; &lt;line fill=&quot;none&quot; stroke=&quot;#FF6600&quot; stroke-width=&quot;7.5105&quot; stroke-linecap=&quot;round&quot; stroke-linejoin=&quot;round&quot; x1=&quot;139.9&quot; y1=&quot;198.5&quot; x2=&quot;139.9&quot; y2=&quot;210.2&quot;/&gt; &lt;line fill=&quot;none&quot; stroke=&quot;#FF6600&quot; stroke-width=&quot;7.5105&quot; stroke-linecap=&quot;round&quot; stroke-linejoin=&quot;round&quot; x1=&quot;139.9&quot; y1=&quot;332.6&quot; x2=&quot;139.9&quot; y2=&quot;344.3&quot;/&gt; &lt;/g&gt; &lt;/g&gt; &lt;g&gt; &lt;g&gt; &lt;line fill=&quot;none&quot; stroke=&quot;#FF6600&quot; stroke-width=&quot;7.5105&quot; stroke-linecap=&quot;round&quot; stroke-linejoin=&quot;round&quot; x1=&quot;414.1&quot; y1=&quot;95.1&quot; x2=&quot;437.8&quot; y2=&quot;95.1&quot;/&gt; &lt;line fill=&quot;none&quot; stroke=&quot;#FF6600&quot; stroke-width=&quot;7.5105&quot; stroke-linecap=&quot;round&quot; stroke-linejoin=&quot;round&quot; stroke-dasharray=&quot;24.4756,24.4756&quot; x1=&quot;462.3&quot; y1=&quot;95.1&quot; x2=&quot;614&quot; y2=&quot;95.1&quot;/&gt; &lt;line fill=&quot;none&quot; stroke=&quot;#FF6600&quot; stroke-width=&quot;7.5105&quot; stroke-linecap=&quot;round&quot; stroke-linejoin=&quot;round&quot; x1=&quot;560.2&quot; y1=&quot;95.1&quot; x2=&quot;585.9&quot; y2=&quot;95.1&quot;/&gt; &lt;/g&gt; &lt;/g&gt; &lt;g&gt; &lt;g opacity=&quot;0.46&quot;&gt; &lt;path fill=&quot;#77CAD8&quot; d=&quot;M506.4,425.4l-0.3-0.2l-61.2-35.3l61.1-35.3l61.5,35.5L506.4,425.4z M447.2,389.9l59.2,34.2l58.8-34 L506,355.9L447.2,389.9z&quot;/&gt; &lt;path fill=&quot;#77CAD8&quot; d=&quot;M566.8,460.3l-0.3-0.2l-61.2-35.3l61.1-35.3l61.5,35.5L566.8,460.3z M507.5,424.7l59.2,34.2l58.8-34 l-59.2-34.2L507.5,424.7z&quot;/&gt; &lt;path fill=&quot;#77CAD8&quot; d=&quot;M627.1,495.1l-0.3-0.2l-61.2-35.3l61.1-35.3l0.3,0.2l61.2,35.3L627.1,495.1z M567.9,459.6l59.2,34.2 l58.8-34l-59.2-34.2L567.9,459.6z&quot;/&gt; &lt;path fill=&quot;#77CAD8&quot; d=&quot;M687.5,530l-0.3-0.2L626,494.4l61.1-35.3l0.3,0.2l61.2,35.3L687.5,530z M628.3,494.4l59.2,34.2l58.8-34 l-59.2-34.2L628.3,494.4z&quot;/&gt; &lt;path fill=&quot;#77CAD8&quot; d=&quot;M446.4,460l-0.3-0.2l-61.2-35.3l61.1-35.3l61.5,35.5L446.4,460z M387.2,424.5l59.2,34.2l58.8-34L446,390.5 L387.2,424.5z&quot;/&gt; &lt;path fill=&quot;#77CAD8&quot; d=&quot;M506.8,494.9l-0.3-0.2l-61.2-35.3l61.1-35.3l0.3,0.2l61.2,35.3L506.8,494.9z M447.6,459.4l59.2,34.2 l58.8-34l-59.2-34.2L447.6,459.4z&quot;/&gt; &lt;path fill=&quot;#77CAD8&quot; d=&quot;M567.1,529.7l-0.3-0.2l-61.2-35.3l61.1-35.3l0.3,0.2l61.2,35.3L567.1,529.7z M507.9,494.2l59.2,34.2 l58.8-34l-59.2-34.2L507.9,494.2z&quot;/&gt; &lt;path fill=&quot;#77CAD8&quot; d=&quot;M627.5,564.6l-0.3-0.2L566,529.1l61.1-35.3l0.3,0.2l61.2,35.3L627.5,564.6z M568.3,529.1l59.2,34.2 l58.8-34l-59.2-34.2L568.3,529.1z&quot;/&gt; &lt;path fill=&quot;#77CAD8&quot; d=&quot;M386.4,494.7l-0.3-0.2l-61.2-35.3l61.1-35.3l0.3,0.2l61.2,35.3L386.4,494.7z M327.2,459.2l59.2,34.2 l58.8-34l-59.2-34.2L327.2,459.2z&quot;/&gt; &lt;path fill=&quot;#77CAD8&quot; d=&quot;M446.8,529.5l-0.3-0.2L385.3,494l61.1-35.3l0.3,0.2l61.2,35.3L446.8,529.5z M387.6,494l59.2,34.2l58.8-34 L446.4,460L387.6,494z&quot;/&gt; &lt;path fill=&quot;#77CAD8&quot; d=&quot;M507.2,564.4l-0.3-0.2l-61.2-35.3l61.1-35.3l0.3,0.2l61.2,35.3L507.2,564.4z M447.9,528.9l59.2,34.2 l58.8-34l-59.2-34.2L447.9,528.9z&quot;/&gt; &lt;path fill=&quot;#77CAD8&quot; d=&quot;M567.5,599.2l-0.3-0.2L506,563.7l61.1-35.3l0.3,0.2l61.2,35.3L567.5,599.2z M508.3,563.7l59.2,34.2 l58.8-34l-59.2-34.2L508.3,563.7z&quot;/&gt; &lt;path fill=&quot;#77CAD8&quot; d=&quot;M326.4,529.3l-0.3-0.2l-61.2-35.3l61.1-35.3l0.3,0.2l61.2,35.3L326.4,529.3z M267.2,493.8l59.2,34.2 l58.8-34l-59.2-34.2L267.2,493.8z&quot;/&gt; &lt;path fill=&quot;#77CAD8&quot; d=&quot;M386.8,564.2l-0.3-0.2l-61.2-35.3l61.1-35.3l0.3,0.2l61.2,35.3L386.8,564.2z M327.6,528.6l59.2,34.2 l58.8-34l-59.2-34.2L327.6,528.6z&quot;/&gt; &lt;path fill=&quot;#77CAD8&quot; d=&quot;M447.2,599l-0.3-0.2l-61.2-35.3l61.1-35.3l0.3,0.2l61.2,35.3L447.2,599z M388,563.5l59.2,34.2l58.8-34 l-59.2-34.2L388,563.5z&quot;/&gt; &lt;path fill=&quot;#77CAD8&quot; d=&quot;M507.5,633.9l-0.3-0.2L446,598.3l61.1-35.3l0.3,0.2l61.2,35.3L507.5,633.9z M448.3,598.3l59.2,34.2 l58.8-34l-59.2-34.2L448.3,598.3z&quot;/&gt; &lt;path opacity=&quot;0.59&quot; fill=&quot;#77CAD8&quot; d=&quot;M145.7,494.2l-0.3-0.2l-61.2-35.3l61.1-35.3l0.3,0.2l61.2,35.3L145.7,494.2z M86.5,458.7 l59.2,34.2l58.8-34l-59.2-34.2L86.5,458.7z&quot;/&gt; &lt;path fill=&quot;#77CAD8&quot; d=&quot;M266.5,563.9l-0.3-0.2l-61.2-35.3l61.1-35.3l0.3,0.2l61.2,35.3L266.5,563.9z M207.2,528.4l59.2,34.2 l58.8-34l-59.2-34.2L207.2,528.4z&quot;/&gt; &lt;path fill=&quot;#77CAD8&quot; d=&quot;M326.8,598.8l-0.3-0.2l-61.2-35.3l61.1-35.3l0.3,0.2l61.2,35.3L326.8,598.8z M267.6,563.3l59.2,34.2 l58.8-34l-59.2-34.2L267.6,563.3z&quot;/&gt; &lt;path fill=&quot;#77CAD8&quot; d=&quot;M387.2,633.6l-0.3-0.2l-61.2-35.3l61.1-35.3l0.3,0.2l61.2,35.3L387.2,633.6z M328,598.1l59.2,34.2l58.8-34 l-59.2-34.2L328,598.1z&quot;/&gt; &lt;path fill=&quot;#77CAD8&quot; d=&quot;M447.5,668.5l-0.3-0.2L386,633l61.1-35.3l0.3,0.2l61.2,35.3L447.5,668.5z M388.3,633l59.2,34.2l58.8-34 L447.2,599L388.3,633z&quot;/&gt; &lt;path fill=&quot;#77CAD8&quot; d=&quot;M747.5,564.7l-0.3-0.2L686,529.2l61.1-35.3l0.3,0.2l61.2,35.3L747.5,564.7z M688.3,529.2l59.2,34.2 l58.8-34l-59.2-34.2L688.3,529.2z&quot;/&gt; &lt;path fill=&quot;#77CAD8&quot; d=&quot;M687.5,599.3l-0.3-0.2L626,563.8l61.1-35.3l0.3,0.2l61.2,35.3L687.5,599.3z M628.3,563.8l59.2,34.2 l58.8-34l-59.2-34.2L628.3,563.8z&quot;/&gt; &lt;path fill=&quot;#77CAD8&quot; d=&quot;M747.9,634.2l-0.3-0.2l-61.2-35.3l61.1-35.3l0.3,0.2l61.2,35.3L747.9,634.2z M688.6,598.7l59.2,34.2 l58.8-34l-59.2-34.2L688.6,598.7z&quot;/&gt; &lt;path fill=&quot;#77CAD8&quot; d=&quot;M627.5,634l-0.3-0.2L566,598.4l61.1-35.3l0.3,0.2l61.2,35.3L627.5,634z M568.3,598.4l59.2,34.2l58.8-34 l-59.2-34.2L568.3,598.4z&quot;/&gt; &lt;path fill=&quot;#77CAD8&quot; d=&quot;M687.9,668.8l-0.3-0.2l-61.2-35.3l61.1-35.3l0.3,0.2l61.2,35.3L687.9,668.8z M628.6,633.3l59.2,34.2 l58.8-34l-59.2-34.2L628.6,633.3z&quot;/&gt; &lt;path fill=&quot;#77CAD8&quot; d=&quot;M748.2,703.7l-0.3-0.2l-61.2-35.3l61.1-35.3l0.3,0.2l61.2,35.3L748.2,703.7z M689,668.1l59.2,34.2l58.8-34 l-59.2-34.2L689,668.1z&quot;/&gt; &lt;path fill=&quot;#77CAD8&quot; d=&quot;M567.5,668.6l-0.3-0.2L506,633.1l61.1-35.3l0.3,0.2l61.2,35.3L567.5,668.6z M508.3,633.1l59.2,34.2 l58.8-34l-59.2-34.2L508.3,633.1z&quot;/&gt; &lt;path fill=&quot;#77CAD8&quot; d=&quot;M627.9,703.4l-0.3-0.2l-61.2-35.3l61.1-35.3l0.3,0.2l61.2,35.3L627.9,703.4z M568.7,667.9l59.2,34.2 l58.8-34L627.5,634L568.7,667.9z&quot;/&gt; &lt;path fill=&quot;#77CAD8&quot; d=&quot;M688.2,738.3l-0.3-0.2l-61.2-35.3l61.1-35.3l0.3,0.2l61.2,35.3L688.2,738.3z M629,702.8l59.2,34.2l58.8-34 l-59.2-34.2L629,702.8z&quot;/&gt; &lt;path fill=&quot;#77CAD8&quot; d=&quot;M507.5,703.2l-0.3-0.2L446,667.7l61.1-35.3l0.3,0.2l61.2,35.3L507.5,703.2z M448.3,667.7l59.2,34.2 l58.8-34l-59.2-34.2L448.3,667.7z&quot;/&gt; &lt;path fill=&quot;#77CAD8&quot; d=&quot;M567.9,738.1l-0.3-0.2l-61.2-35.3l61.1-35.3l0.3,0.2l61.2,35.3L567.9,738.1z M508.7,702.6l59.2,34.2 l58.8-34l-59.2-34.2L508.7,702.6z&quot;/&gt; &lt;path opacity=&quot;0.59&quot; fill=&quot;#77CAD8&quot; d=&quot;M566.4,320.7l-61.5-35.5l61.1-35.3l61.5,35.5L566.4,320.7z M507.2,285.2l59.2,34.2l58.8-34 L566,251.2L507.2,285.2z&quot;/&gt; &lt;path opacity=&quot;0.59&quot; fill=&quot;#77CAD8&quot; d=&quot;M626.8,355.6l-61.5-35.5l61.1-35.3l61.5,35.5L626.8,355.6z M567.5,320.1l59.2,34.2l58.8-34 l-59.2-34.2L567.5,320.1z&quot;/&gt; &lt;path fill=&quot;#77CAD8&quot; d=&quot;M506.4,355.4l-61.5-35.5l61.1-35.3l61.5,35.5L506.4,355.4z M447.2,319.8l59.2,34.2l58.8-34L506,285.9 L447.2,319.8z&quot;/&gt; &lt;path fill=&quot;#77CAD8&quot; d=&quot;M566.8,390.2l-61.5-35.5l61.1-35.3l61.5,35.5L566.8,390.2z M507.5,354.7l59.2,34.2l58.8-34l-59.2-34.2 L507.5,354.7z&quot;/&gt; &lt;path fill=&quot;#77CAD8&quot; d=&quot;M627.1,425.1l-0.3-0.2l-61.2-35.3l61.1-35.3l61.5,35.5L627.1,425.1z M567.9,389.5l59.2,34.2l58.8-34 l-59.2-34.2L567.9,389.5z&quot;/&gt; &lt;path fill=&quot;#77CAD8&quot; d=&quot;M687.5,459.9l-0.3-0.2L626,424.4l61.1-35.3l61.5,35.5L687.5,459.9z M628.3,424.4l59.2,34.2l58.8-34 l-59.2-34.2L628.3,424.4z&quot;/&gt; &lt;path fill=&quot;#77CAD8&quot; d=&quot;M747.9,494.8l-0.3-0.2l-61.2-35.3l61.1-35.3l0.3,0.2l61.2,35.3L747.9,494.8z M688.6,459.2l59.2,34.2 l58.8-34l-59.2-34.2L688.6,459.2z&quot;/&gt; &lt;path opacity=&quot;0.59&quot; fill=&quot;#77CAD8&quot; d=&quot;M145.1,563.3l-0.3-0.2l-61.2-35.3l61.1-35.3l0.3,0.2l61.2,35.3L145.1,563.3z M85.8,527.8 l59.2,34.2l58.8-34l-59.2-34.2L85.8,527.8z&quot;/&gt; &lt;path fill=&quot;#77CAD8&quot; d=&quot;M265.8,633l-0.3-0.2l-61.2-35.3l61.1-35.3l0.3,0.2l61.2,35.3L265.8,633z M206.6,597.5l59.2,34.2l58.8-34 l-59.2-34.2L206.6,597.5z&quot;/&gt; &lt;path fill=&quot;#77CAD8&quot; d=&quot;M326.1,667.9l-0.3-0.2l-61.2-35.3l61.1-35.3l0.3,0.2l61.2,35.3L326.1,667.9z M266.9,632.3l59.2,34.2 l58.8-34l-59.2-34.2L266.9,632.3z&quot;/&gt; &lt;path fill=&quot;#77CAD8&quot; d=&quot;M386.5,702.7l-0.3-0.2L325,667.2l61.1-35.3l0.3,0.2l61.2,35.3L386.5,702.7z M327.3,667.2l59.2,34.2 l58.8-34l-59.2-34.2L327.3,667.2z&quot;/&gt; &lt;path fill=&quot;#77CAD8&quot; d=&quot;M446.9,737.6l-0.3-0.2L385.4,702l61.1-35.3l0.3,0.2l61.2,35.3L446.9,737.6z M387.7,702l59.2,34.2l58.8-34 l-59.2-34.2L387.7,702z&quot;/&gt; &lt;path opacity=&quot;0.59&quot; fill=&quot;#77CAD8&quot; d=&quot;M145.4,632.8l-0.3-0.2l-61.2-35.3l61.1-35.3l0.3,0.2l61.2,35.3L145.4,632.8z M86.2,597.3 l59.2,34.2l58.8-34l-59.2-34.2L86.2,597.3z&quot;/&gt; &lt;path fill=&quot;#77CAD8&quot; d=&quot;M266.2,702.5l-0.3-0.2L204.6,667l61.1-35.3l0.3,0.2l61.2,35.3L266.2,702.5z M206.9,667l59.2,34.2l58.8-34 L265.8,633L206.9,667z&quot;/&gt; &lt;path opacity=&quot;0.59&quot; fill=&quot;#77CAD8&quot; d=&quot;M326.5,737.3l-0.3-0.2L265,701.8l61.1-35.3l0.3,0.2l61.2,35.3L326.5,737.3z M267.3,701.8 l59.2,34.2l58.8-34l-59.2-34.2L267.3,701.8z&quot;/&gt; &lt;path fill=&quot;#77CAD8&quot; d=&quot;M446,390.5L384.5,355l61.1-35.3l61.5,35.5L446,390.5z M386.8,355l59.2,34.2l58.8-34l-59.2-34.2L386.8,355z &quot;/&gt; &lt;path fill=&quot;#77CAD8&quot; d=&quot;M386.1,425.2l-0.3-0.2l-61.2-35.3l61.1-35.3l61.5,35.5L386.1,425.2z M326.8,389.7l59.2,34.2l58.8-34 l-59.2-34.2L326.8,389.7z&quot;/&gt; &lt;path opacity=&quot;0.59&quot; fill=&quot;#77CAD8&quot; d=&quot;M326.1,459.8l-0.3-0.2l-61.2-35.3l61.1-35.3l61.5,35.5L326.1,459.8z M266.8,424.3 l59.2,34.2l58.8-34l-59.2-34.2L266.8,424.3z&quot;/&gt; &lt;path opacity=&quot;0.59&quot; fill=&quot;#77CAD8&quot; d=&quot;M266.1,494.4l-0.3-0.2l-61.2-35.3l61.1-35.3l0.3,0.2l61.2,35.3L266.1,494.4z M206.9,458.9 l59.2,34.2l58.8-34L265.7,425L206.9,458.9z&quot;/&gt; &lt;path fill=&quot;#77CAD8&quot; d=&quot;M206.1,529.1l-0.3-0.2l-61.2-35.3l61.1-35.3l0.3,0.2l61.2,35.3L206.1,529.1z M146.9,493.6l59.2,34.2 l58.8-34l-59.2-34.2L146.9,493.6z&quot;/&gt; &lt;path fill=&quot;#77CAD8&quot; d=&quot;M687.1,390.4l-61.5-35.5l61.1-35.3l61.5,35.5L687.1,390.4z M627.9,354.9l59.2,34.2l58.8-34l-59.2-34.2 L627.9,354.9z&quot;/&gt; &lt;path fill=&quot;#77CAD8&quot; d=&quot;M747.5,425.3l-0.3-0.2L686,389.8l61.1-35.3l61.5,35.5L747.5,425.3z M688.3,389.8l59.2,34.2l58.8-34 l-59.2-34.2L688.3,389.8z&quot;/&gt; &lt;path fill=&quot;#77CAD8&quot; d=&quot;M205.4,598.2l-0.3-0.2l-61.2-35.3l61.1-35.3l0.3,0.2l61.2,35.3L205.4,598.2z M146.2,562.6l59.2,34.2 l58.8-34L205,528.7L146.2,562.6z&quot;/&gt; &lt;path opacity=&quot;0.59&quot; fill=&quot;#77CAD8&quot; d=&quot;M205.8,667.6l-0.3-0.2l-61.2-35.3l61.1-35.3l0.3,0.2l61.2,35.3L205.8,667.6z M146.6,632.1 l59.2,34.2l58.8-34l-59.2-34.2L146.6,632.1z&quot;/&gt; &lt;/g&gt; &lt;g&gt; &lt;path opacity=&quot;0.3&quot; fill=&quot;#77CAD8&quot; d=&quot;M704.1,700c21.5,12.4,56.4,12.3,78.1-0.1c21.6-12.5,21.7-32.7,0.2-45.1s-56.4-12.3-78.1,0.1 C682.8,667.4,682.7,687.6,704.1,700z&quot;/&gt; &lt;path fill=&quot;#007C89&quot; d=&quot;M709,680.8l22.1-7.5l6.7,5.3c3.5,4.5,5,7.2,3.2,11.7c-1.5,3.8-8,5.4-11.8,5.7l-17.1-0.2 c-12.4,0.3-14-4-14.8-7.7l0,0C696.7,683.6,701.5,681.9,709,680.8z&quot;/&gt; &lt;path fill=&quot;#007C89&quot; d=&quot;M758.5,650l22.9,4.7l3.1,7.9c0.7,5.7,0.7,8.7-3.1,11.7c-3.2,2.5-9.6,0.6-13-1l-14.7-8.8 c-10.9-6-10.1-10.4-8.9-14.1l0,0C746.5,646.3,751.5,647.3,758.5,650z&quot;/&gt; &lt;path opacity=&quot;0.46&quot; fill=&quot;#FFFFFF&quot; d=&quot;M732.6,349.3l0.3,2.4c0,0,0.8,7.2,7.3,2.5c6.5-4.8,5-13.7,5-13.7S739.6,340.6,732.6,349.3z &quot;/&gt; &lt;path fill=&quot;#513554&quot; d=&quot;M746.2,338.3c0,0-6.6,0.6-15.6,10.9l0.2,2.9l0.1,0c0,0,0.9,8.4,9.4,2.3 C748.7,348.1,746.2,338.3,746.2,338.3z M739.9,353.1c-6.3,4.6-7-1.7-7-1.7l-0.2-2.1c6.8-8,12.1-8.5,12.1-8.5 S746.3,348.5,739.9,353.1z&quot;/&gt; &lt;polygon fill=&quot;#513554&quot; points=&quot;727.6,354.2 732.7,350.9 732.5,347.7 727.4,351 &quot;/&gt; &lt;path fill=&quot;#513554&quot; d=&quot;M746.1,340.7l0.9-0.6c0.5-0.3,0.9-1.1,0.8-1.8l0,0c0-0.7-0.5-1-1-0.6l-0.9,0.6c-0.5,0.3-0.9,1.1-0.8,1.8 l0,0C745.1,340.8,745.6,341.1,746.1,340.7z&quot;/&gt; &lt;path fill=&quot;#513554&quot; d=&quot;M713,362.2l0.9-0.6c0.5-0.3,0.9-1.1,0.8-1.8l0,0c0-0.7-0.5-1-1-0.6l-0.9,0.6c-0.5,0.3-0.9,1.1-0.8,1.8l0,0 C712.1,362.2,712.6,362.5,713,362.2z&quot;/&gt; &lt;g&gt; &lt;g&gt; &lt;path fill=&quot;#3CB4CF&quot; d=&quot;M720.6,367.1c8.6-4.9,8.6-14,8.6-14l0.1,0l-0.2-2.9c-9.4,1.6-15.6,9.4-15.6,9.4S712,372,720.6,367.1z M715,360.2c0,0,5-6.2,12.2-7.3l0,2.2c0,0,0,6.7-6.4,10.4C714.4,369.2,715,360.2,715,360.2z&quot;/&gt; &lt;path fill=&quot;#3CB4CF&quot; d=&quot;M726.1,356.9L726.1,356.9c0.2-0.3,0.2-0.7,0-0.8l-1.9-1.6c-0.2-0.1-0.4,0-0.6,0.3h0 c-0.2,0.3-0.2,0.7,0,0.8l1.9,1.6C725.6,357.4,725.9,357.2,726.1,356.9z&quot;/&gt; &lt;/g&gt; &lt;/g&gt; &lt;path fill=&quot;#FCFEFF&quot; d=&quot;M744.3,344.7L744.3,344.7c0.2-0.3,0.2-0.7,0-0.8l-1.9-1.6c-0.2-0.1-0.4,0-0.6,0.3l0,0 c-0.2,0.3-0.2,0.7,0,0.8l1.9,1.6C743.8,345.1,744.1,345,744.3,344.7z&quot;/&gt; &lt;path fill=&quot;#FFC2B0&quot; d=&quot;M759.3,389.5l-5.2-23.1l-14.1,9.5l4.2,21C744.7,400.3,760.3,397.3,759.3,389.5z&quot;/&gt; &lt;path fill=&quot;#FFC2B0&quot; d=&quot;M746,331.9c0,0,12.5-11.8,16.2,11.8c2.6,16.4-5.3,32.2-17.8,40.6c-7.8,5.2-18.8,1.7-20.5-6.4 c-3.8-11.6-5.5-22.8-3-33c-2-9.8,5.3-7.3,16.9-9.7L746,331.9z&quot;/&gt; &lt;path fill=&quot;#715154&quot; d=&quot;M760.9,376.6c0,0,15.2-8.4,10.3-30.9c-5.3-24.3-27.6-18.8-40.4-18.2c-5.6,0.3-9.6,0.1-14.6,6 c-4.5,5.4,1.9,15.1,9.4,14.6c3-0.2,2.8,8,3.8,10.6c1.8,4.7,5.2,6.6,7,11.1c1.7,4.3,9.3,10.3,13.6,10.1 C757.8,379.7,760.9,376.6,760.9,376.6z&quot;/&gt; &lt;path fill=&quot;#3CB4CF&quot; d=&quot;M713.5,362.9l21.1-1.1c0.8,0,1.3-0.7,1.3-1.4l0,0c0-0.8-0.7-1.3-1.4-1.3l-21.1,1.1c-0.8,0-1.3,0.7-1.3,1.4 l0,0C712.1,362.4,712.8,362.9,713.5,362.9z&quot;/&gt; &lt;path fill=&quot;#715154&quot; d=&quot;M744.8,370.7c0.9,0.5,5,16.6-9.2,16c-14.2-0.6-13.5-14.8-13.5-14.8s11.4,1.2,12.4-12.9 C735.5,345,744.8,370.7,744.8,370.7z&quot;/&gt; &lt;path fill=&quot;#FFC2B0&quot; d=&quot;M732,365.7c0.2,3.9,2.7,7,5.6,6.8c0.3,0,0.6-0.1,0.9-0.2c2.4-0.7,4-3.8,3.8-7.3c-0.2-3.9-2.7-7-5.6-6.8 S731.7,361.7,732,365.7z&quot;/&gt; &lt;path fill=&quot;#EDB2A1&quot; d=&quot;M682.3,445.4L682.3,445.4c3.1-1.1,4.8-4.5,3.7-7.6l-4.6-13.3c-1.1-3.1-4.5-4.8-7.6-3.7l0,0 c-3.1,1.1-4.8,4.5-3.7,7.6l4.6,13.3C675.8,444.9,679.2,446.5,682.3,445.4z&quot;/&gt; &lt;g&gt; &lt;path fill=&quot;#EDB2A1&quot; d=&quot;M778.3,421.4c-6.3,12.6-16.8,23.4-30.3,28.2c-18.6,6.6-37.9-1.5-52.8-12.7c-6.7-5-0.1-16.5,6.6-11.4 c12.1,9.1,27.4,17.1,42.7,11.4c10.2-3.8,17.6-12.6,22.4-22.1C770.8,407.2,782.1,413.9,778.3,421.4L778.3,421.4z&quot;/&gt; &lt;/g&gt; &lt;g&gt; &lt;path fill=&quot;#3CB4CF&quot; d=&quot;M747.9,536.9c-8.8,25.7-9.6,53.4-8.7,80.3c0.6,20,3.8,40.2,3.3,60.2c-0.3,13.2-20.8,13.2-20.5,0 c0.5-20.6-2.8-41.4-3.3-62c-0.8-28,0.4-57.2,9.5-83.9C732.4,519,752.2,524.3,747.9,536.9L747.9,536.9z&quot;/&gt; &lt;/g&gt; &lt;g&gt; &lt;g&gt; &lt;path fill=&quot;#3CB4CF&quot; d=&quot;M789.1,513.8c-4.6,16.8-6.7,34.1-8.4,51.4c-1,10.1-2.1,19.7-1.1,29.8c2.1,20.3,5.9,41,5.8,61.5 c-0.1,13.2-20.6,13.2-20.5,0c0.1-20.8-3.7-41.9-5.9-62.5c-1.1-10.4,0.4-20.5,1.4-30.9c1.8-18.4,4-36.9,8.9-54.7 C772.9,495.7,792.6,501.1,789.1,513.8L789.1,513.8z&quot;/&gt; &lt;/g&gt; &lt;/g&gt; &lt;g&gt; &lt;path fill=&quot;#3CB4CF&quot; d=&quot;M772.3,540.9L772.3,540.9c-1.9,2.1,6.2-8.2,3.8-6.7c-5.1,3.1-33.5,22.4-39.4,22.5 c-7.1,0.1-3-6.8-8.3-11.6c-5-4.5-6.2-11.9-6.7-18.6c-0.1-1.9-0.2-3.8,0.5-5.5c0.8-1.9,2.5-3.2,4.1-4.4 c12.6-9.6,37.5-33.2,55.1-25.6C801.8,499.6,781.4,530.7,772.3,540.9z&quot;/&gt; &lt;/g&gt; &lt;path fill=&quot;#F26B2A&quot; d=&quot;M787.2,389.6c3.7,4.8,3.3,7.8,3.1,14.4c-0.2,6.4-4.5,12-10.7,13.7l-63.3,17.7c0,0-3.6-24.3,8.8-31.7 c6.7-3.9,17.2-10.3,25.3-15.3C762.5,381.2,778.5,378.5,787.2,389.6z&quot;/&gt; &lt;path fill=&quot;#F26B2A&quot; d=&quot;M790.5,504c4-1.6,3.1-70.8-0.6-109l-71.2,33.9c0.4,32.6,4.5,58.2,0.6,97.9L790.5,504z&quot;/&gt; &lt;path fill=&quot;#F26B2A&quot; d=&quot;M743,533.9c17.6-6.4,34.4-13.4,44.2-25.5c4.8-2.8,4.2-7.7-1.4-10.9l0,0c-5.6-3.2-14.1-3.6-19-0.8 l-44.2,25.5c-4.8,2.8-4.2,7.7,1.4,10.9l0,0C729.7,536.3,738.2,536.6,743,533.9z&quot;/&gt; &lt;path fill=&quot;#E84200&quot; d=&quot;M718.7,428.9l11.7-5.6c0.5,31.7,4.4,57.2,0.5,96.2l0.2-0.1c-0.1,2.2,1.5,4.5,4.6,6.4v0 c5.6,3.2,14.1,3.6,19,0.8c8.4-3.1,16.7-6.3,24.1-10.2c-9.7,7.4-22.5,12.6-35.8,17.5c-4.8,2.8-13.4,2.4-19-0.8v0 c-3.1-1.8-4.7-4.2-4.6-6.4l-0.2,0.1C723.2,487.1,719.1,461.4,718.7,428.9z&quot;/&gt; &lt;path fill=&quot;#F26B2A&quot; d=&quot;M733.1,397.4c16.3-2.5,27.4,7.8,31.3-15.7l0,0c-2.4-1.5-5.5-0.8-7.1,1.5c-2.8,4.1-8.8,6.6-15.4,5.8 c-2-0.2-3.9,0.7-5,2.3L733.1,397.4z&quot;/&gt; &lt;g&gt; &lt;path fill=&quot;#EDB2A1&quot; d=&quot;M733.6,420.2c-0.8,10.6-0.7,21.6-4.4,31.7c-3.4,9.4-7.8,21.4-15.6,28.1c-20.6,17.8-34.9-21.5-39.1-34.8 c-2.6-8.1,10.1-11.6,12.7-3.5c2.8,8.9,6,20.2,12.9,27c3.3,3.3,4.3,2.8,7.2-1.3c10.1-14.5,11.9-30.3,13.1-47.2 C721.1,411.8,734.2,411.8,733.6,420.2L733.6,420.2z&quot;/&gt; &lt;/g&gt; &lt;path fill=&quot;#F26B2A&quot; d=&quot;M737.3,420c-4,33.7-14.6,55.1-29.3,66c-7.7,4.3-15-7.9-12-15.3c14.7-13,19.8-33.3,21.2-56.5 c1.9-4.7,7.4-7.3,12.6-5.9l0,0C735.2,409.7,738.5,414.9,737.3,420z&quot;/&gt; &lt;path fill=&quot;#F26B2A&quot; d=&quot;M696.2,466.1c-1.2,5.2-2.8,16.7,5.8,20.8c1.3,0.6,2.8,0.6,4.1,0l2.7-1.2c2.7-1.2,3.7-4.4,2.3-7 c-1.9-3.3-4.1-7.9-5.2-12.5c-0.7-3-3.7-4.7-6.6-3.7l0,0C697.8,463.2,696.6,464.5,696.2,466.1z&quot;/&gt; &lt;g&gt; &lt;g&gt; &lt;path fill=&quot;#97CBFF&quot; d=&quot;M682.4,444.8l14.3-10.6c0.9-0.6,1.1-2,0.6-3.1l-14-28.4c-0.5-1.1-1.7-1.5-2.5-0.8l-14.2,10.4 c-0.9,0.6-1.1,2-0.6,3.1l13.9,28.2c0.4,0.7,0.7,0.8,1.4,1L682.4,444.8z&quot;/&gt; &lt;path fill=&quot;#97CBFF&quot; d=&quot;M680.8,416.1c0,0,17,16.1,16.5,15l-14-29.4l-1.3-0.1c-0.4-0.1-0.8,0-1.2,0.3l-14.2,10.4 c-0.4,0.3-0.7,0.8-0.8,1.3L680.8,416.1z&quot;/&gt; &lt;path fill=&quot;#007C89&quot; d=&quot;M683.9,444.7l14.2-10.3c0.9-0.6,1.1-2,0.5-3.1l-14-28.4c-0.5-1.1-1.6-1.5-2.5-0.8l-14.1,10.3 c-0.9,0.6-1.1,2-0.5,3.1l14,28.4C682,444.9,683,445.3,683.9,444.7z&quot;/&gt; &lt;path fill=&quot;#45446C&quot; d=&quot;M668,417.7l0.8,1.6c0.1,0.1,0,0.2-0.1,0.1l0,0c-0.1,0-0.2-0.2-0.3-0.3l-0.8-1.6c-0.1-0.1,0-0.2,0.1-0.1 l0,0C667.8,417.4,667.9,417.6,668,417.7z&quot;/&gt; &lt;path fill=&quot;#45446C&quot; d=&quot;M669.4,420.5l0.8,1.6c0.1,0.1,0,0.2-0.1,0.1l0,0c-0.1,0-0.2-0.2-0.3-0.3l-0.8-1.6 c-0.1-0.1,0-0.2,0.1-0.1l0,0C669.2,420.3,669.3,420.4,669.4,420.5z&quot;/&gt; &lt;path fill=&quot;#DBEDFF&quot; d=&quot;M681.7,440l13.9-10.2l-12.3-25l-13.9,10.1l12.4,24.4C682,439.5,681.5,440.1,681.7,440z&quot;/&gt; &lt;path fill=&quot;#8787CC&quot; d=&quot;M673.4,410.7l4.4-3.2c0.2-0.1,0.2-0.4,0.1-0.6l0,0c-0.1-0.2-0.3-0.3-0.5-0.2l-4.4,3.2 c-0.2,0.1-0.2,0.4-0.1,0.6l0,0C673,410.7,673.2,410.8,673.4,410.7z&quot;/&gt; &lt;/g&gt; &lt;path fill=&quot;#EDB2A1&quot; d=&quot;M676.8,440.7l-1.7-3.5c1.4,0,3,5.6,2.9,4.4l-0.1-15.8c0-1.1-1.2-2-2.5-2l0,0c-1.4,0-2.5,1-2.4,2.1 l0.2,7.8C673.2,434.8,675.4,440.7,676.8,440.7z&quot;/&gt; &lt;/g&gt; &lt;/g&gt; &lt;line fill=&quot;none&quot; stroke=&quot;#77CAD8&quot; stroke-width=&quot;2.3818&quot; stroke-miterlimit=&quot;10&quot; x1=&quot;447.6&quot; y1=&quot;390.3&quot; x2=&quot;447.6&quot; y2=&quot;214.6&quot;/&gt; &lt;line fill=&quot;none&quot; stroke=&quot;#FFFFFF&quot; stroke-width=&quot;4.4109&quot; stroke-linecap=&quot;round&quot; stroke-linejoin=&quot;round&quot; stroke-miterlimit=&quot;10&quot; x1=&quot;451&quot; y1=&quot;387.2&quot; x2=&quot;451&quot; y2=&quot;211.5&quot;/&gt; &lt;polygon fill=&quot;none&quot; stroke=&quot;#77CAD8&quot; stroke-width=&quot;2.3818&quot; stroke-miterlimit=&quot;10&quot; points=&quot;447.6,597.4 268.6,494.1 448.8,390.1 626.6,492.7 &quot;/&gt; &lt;polygon opacity=&quot;0.3&quot; fill=&quot;#77CAD8&quot; points=&quot;437.1,563.7 352.7,515 437.6,466 521.4,514.4 &quot;/&gt; &lt;g&gt; &lt;path fill=&quot;#F26B2A&quot; d=&quot;M428.4,390.3L375.7,431c-8.6,5.3-15.1,0-15.1-9l-1-14.7c0-9.1,7.1-20.8,15.7-26.1l53.2-32.5 c8.6-5.3,15.6-2.2,15.6,6.9l0,8.7C444.1,373.3,437,385,428.4,390.3z&quot;/&gt; &lt;path fill=&quot;#F26B2A&quot; d=&quot;M426.4,386.2l26.6-70.4c4.4-11.6,16.6-16.7,26.4-11l39.3,22.7c7.1,4.1,11,12.8,9.9,21.7l-11.7,91.7 L426.4,386.2z&quot;/&gt; &lt;path fill=&quot;#007C89&quot; d=&quot;M371.2,430.4l-12.4,83.3c-0.2,1.4-1.6,2.4-3,2.2l-0.7-0.1c-1.4-0.2-2.4-1.6-2.2-3l12.6-84.9&quot;/&gt; &lt;path fill=&quot;#007C89&quot; d=&quot;M518.7,517.6L518.7,517.6c1.7-0.3,3-1.9,2.7-3.6l-12.7-85.4c-0.3-1.7-1.9-3-3.6-2.7h0 c-1.7,0.3-3,1.9-2.7,3.6l12.7,85.4C515.3,516.7,516.9,517.9,518.7,517.6z&quot;/&gt; &lt;path fill=&quot;#007C89&quot; d=&quot;M439.5,562.9l-0.8-0.1c-1.7-0.1-2.9-1.6-2.8-3.3l9.3-112.8c0.1-1.7,1.6-2.9,3.3-2.8l0.8,0.1 c1.7,0.1,2.9,1.6,2.8,3.3l-9.3,112.8C442.7,561.8,441.2,563,439.5,562.9z&quot;/&gt; &lt;path fill=&quot;#E84200&quot; d=&quot;M446.8,471.8l-75.4-43.5c-7-4-4.2-12.9,6.3-19.7l27.1-17.6c10.4-6.8,24.7-9,31.7-5l75.4,43.5 c7,4,4.2,12.9-6.3,19.7l-27.1,17.6C468.1,473.6,453.8,475.9,446.8,471.8z&quot;/&gt; &lt;path fill=&quot;#F26B2A&quot; d=&quot;M442.8,482.4l-66.7-38.5c-7.2-4.1-11.1-12.4-11.1-12.4c-2.7-6.2,3.7-10.6,10.9-6.5l70.1,41.3 c7.2,4.1,9.9,8.5,8.7,13.6C454.7,479.9,451.9,487.1,442.8,482.4z&quot;/&gt; &lt;path fill=&quot;#F26B2A&quot; d=&quot;M510.7,449l-53.2,32.5c-8.6,5.3-15.3,2.8-14.8-5.5l0.5-8c0.5-8.3,7.9-19.4,16.5-24.7l53.2-32.5 c8.6-5.3,15.3-2.8,14.8,5.5l-0.5,8C526.7,432.7,519.3,443.8,510.7,449z&quot;/&gt; &lt;/g&gt; &lt;polygon fill=&quot;none&quot; stroke=&quot;#77CAD8&quot; stroke-width=&quot;2.3818&quot; stroke-miterlimit=&quot;10&quot; points=&quot;447.4,421.7 268.4,318.4 448.6,214.3 626.4,317 &quot;/&gt; &lt;line fill=&quot;none&quot; stroke=&quot;#77CAD8&quot; stroke-width=&quot;2.3818&quot; stroke-miterlimit=&quot;10&quot; x1=&quot;268.6&quot; y1=&quot;494.1&quot; x2=&quot;268.6&quot; y2=&quot;318&quot;/&gt; &lt;line fill=&quot;none&quot; stroke=&quot;#77CAD8&quot; stroke-width=&quot;2.3818&quot; stroke-miterlimit=&quot;10&quot; x1=&quot;626.6&quot; y1=&quot;492.7&quot; x2=&quot;626.6&quot; y2=&quot;317&quot;/&gt; &lt;line fill=&quot;none&quot; stroke=&quot;#77CAD8&quot; stroke-width=&quot;2.3818&quot; stroke-miterlimit=&quot;10&quot; x1=&quot;447.6&quot; y1=&quot;597.4&quot; x2=&quot;447.6&quot; y2=&quot;421.7&quot;/&gt; &lt;circle fill=&quot;#007C89&quot; cx=&quot;268.6&quot; cy=&quot;318&quot; r=&quot;6.2&quot;/&gt; &lt;circle fill=&quot;#007C89&quot; cx=&quot;447.6&quot; cy=&quot;214.6&quot; r=&quot;6.2&quot;/&gt; &lt;circle fill=&quot;#007C89&quot; cx=&quot;626.4&quot; cy=&quot;318&quot; r=&quot;6.2&quot;/&gt; &lt;circle fill=&quot;#007C89&quot; cx=&quot;447.4&quot; cy=&quot;421.4&quot; r=&quot;6.2&quot;/&gt; &lt;circle fill=&quot;#007C89&quot; cx=&quot;447.4&quot; cy=&quot;597.4&quot; r=&quot;6.2&quot;/&gt; &lt;circle fill=&quot;#007C89&quot; cx=&quot;626.4&quot; cy=&quot;492.7&quot; r=&quot;6.2&quot;/&gt; &lt;circle fill=&quot;#007C89&quot; cx=&quot;268.4&quot; cy=&quot;493.7&quot; r=&quot;6.2&quot;/&gt; &lt;circle fill=&quot;none&quot; stroke=&quot;#FF6600&quot; stroke-width=&quot;2.3818&quot; stroke-miterlimit=&quot;10&quot; cx=&quot;367.6&quot; cy=&quot;306.5&quot; r=&quot;9.8&quot;/&gt; &lt;polygon fill=&quot;none&quot; stroke=&quot;#FF6600&quot; stroke-width=&quot;2.3818&quot; stroke-miterlimit=&quot;10&quot; points=&quot;564.5,379.3 561.3,411.3 578.2,428.9 582.8,402.8 &quot;/&gt; &lt;circle fill=&quot;none&quot; stroke=&quot;#FFFFFF&quot; stroke-width=&quot;2.9406&quot; stroke-linecap=&quot;round&quot; stroke-linejoin=&quot;round&quot; stroke-miterlimit=&quot;10&quot; cx=&quot;482.7&quot; cy=&quot;278.5&quot; r=&quot;5.1&quot;/&gt; &lt;/g&gt; &lt;g&gt; &lt;path fill=&quot;#F26B2A&quot; d=&quot;M381,185.1H16c-8.8,0-16-7.2-16-16V16C0,7.2,7.2,0,16,0h365c8.8,0,16,7.2,16,16v153.1 C397,177.9,389.8,185.1,381,185.1z&quot;/&gt; &lt;rect x=&quot;16.8&quot; y=&quot;23.2&quot; fill=&quot;none&quot; width=&quot;368.2&quot; height=&quot;152&quot;/&gt; &lt;text transform=&quot;matrix(1 0 0 1 16.8398 40.7318)&quot;&gt;&lt;tspan x=&quot;0&quot; y=&quot;0&quot; fill=&quot;#FFFFFF&quot; font-family=&quot;'Helvetica-Bold'&quot; font-size=&quot;24.4465px&quot;&gt;Augmented reality can help &lt;/tspan&gt;&lt;tspan x=&quot;0&quot; y=&quot;29.3&quot; fill=&quot;#FFFFFF&quot; font-family=&quot;'Helvetica-Bold'&quot; font-size=&quot;24.4465px&quot;&gt;online retailers significantly &lt;/tspan&gt;&lt;tspan x=&quot;0&quot; y=&quot;58.7&quot; fill=&quot;#FFFFFF&quot; font-family=&quot;'Helvetica-Bold'&quot; font-size=&quot;24.4465px&quot;&gt;reduce returns by providing an &lt;/tspan&gt;&lt;tspan x=&quot;0&quot; y=&quot;88&quot; fill=&quot;#FFFFFF&quot; font-family=&quot;'Helvetica-Bold'&quot; font-size=&quot;24.4465px&quot;&gt;engaging ‘try-before-you-buy’ &lt;/tspan&gt;&lt;tspan x=&quot;0&quot; y=&quot;117.3&quot; fill=&quot;#FFFFFF&quot; font-family=&quot;'Helvetica-Bold'&quot; font-size=&quot;24.4465px&quot;&gt;digital experience.&lt;/tspan&gt;&lt;/text&gt; &lt;/g&gt; &lt;g&gt; &lt;text transform=&quot;matrix(1 0 0 1 599.623 195.038)&quot;&gt;&lt;tspan x=&quot;0&quot; y=&quot;0&quot; fill=&quot;#F26B2A&quot; font-family=&quot;'HelveticaNeueLTPro-Hv'&quot; font-size=&quot;16px&quot;&gt;of shoppers think using AR &lt;/tspan&gt;&lt;tspan x=&quot;11.3&quot; y=&quot;17&quot; fill=&quot;#F26B2A&quot; font-family=&quot;'HelveticaNeueLTPro-Hv'&quot; font-size=&quot;16px&quot;&gt;would make it easier for &lt;/tspan&gt;&lt;tspan x=&quot;9.8&quot; y=&quot;34&quot; fill=&quot;#F26B2A&quot; font-family=&quot;'HelveticaNeueLTPro-Hv'&quot; font-size=&quot;16px&quot;&gt;them to make a decision &lt;/tspan&gt;&lt;tspan x=&quot;-12.4&quot; y=&quot;51&quot; fill=&quot;#F26B2A&quot; font-family=&quot;'HelveticaNeueLTPro-Hv'&quot; font-size=&quot;16px&quot;&gt;and shorten the time between &lt;/tspan&gt;&lt;tspan x=&quot;-5.2&quot; y=&quot;68&quot; fill=&quot;#F26B2A&quot; font-family=&quot;'HelveticaNeueLTPro-Hv'&quot; font-size=&quot;16px&quot;&gt;browsing and final purchase&lt;/tspan&gt;&lt;/text&gt; &lt;circle fill=&quot;#F26B2A&quot; cx=&quot;708&quot; cy=&quot;95.5&quot; r=&quot;75.1&quot;/&gt; &lt;text transform=&quot;matrix(1 0 0 1 655.7817 121.8651)&quot; fill=&quot;#FFFFFF&quot; font-family=&quot;'HelveticaNeueLTPro-Hv'&quot; font-size=&quot;81.458px&quot;&gt;42&lt;/text&gt; &lt;text transform=&quot;matrix(1 0 0 1 692.8179 150.62)&quot; fill=&quot;#FFFFFF&quot; font-family=&quot;'HelveticaNeueLTPro-Hv'&quot; font-size=&quot;28.0312px&quot;&gt;%&lt;/text&gt; &lt;path id=&quot;XMLID_10_&quot; fill=&quot;#FFFFFF&quot; d=&quot;M762.5,55.7c-4.2-5.8-9.3-10.9-15.1-15.2c-5.7-4.1-12-7.3-18.6-9.5 c-6.7-2.2-13.7-3.3-20.8-3.3v2.7c6.8,0,13.5,1.1,19.9,3.1c6.4,2.1,12.4,5.1,17.9,9.1c5.6,4.1,10.5,9,14.5,14.6 c3.9,5.4,7,11.4,9,17.8c2.1,6.4,3.1,13.1,3.1,19.9c0,6.8-1.1,13.5-3.1,19.9c-2.1,6.4-5.2,12.5-9.2,18c-2.6,3.6-5.6,6.9-8.9,9.9 c0.7,0.6,1.3,1.3,1.7,2.1c3.5-3.1,6.6-6.6,9.3-10.4c4.2-5.7,7.4-12,9.6-18.7c2.2-6.7,3.3-13.7,3.3-20.8c0-7.1-1.1-14.1-3.3-20.8 C769.7,67.6,766.6,61.4,762.5,55.7z&quot;/&gt; &lt;circle id=&quot;XMLID_9_&quot; fill=&quot;#FFFFFF&quot; cx=&quot;746.7&quot; cy=&quot;148.2&quot; r=&quot;4.5&quot;/&gt; &lt;/g&gt; &lt;g&gt; &lt;path fill=&quot;#F26B2A&quot; d=&quot;M3,708h8.1v2.5H6v1.2h4.6v2.3H6v1.2h5.2v2.5H3V708z&quot;/&gt; &lt;path fill=&quot;#F26B2A&quot; d=&quot;M11.8,708h3.1l2.8,5.2h0V708h2.8v9.8h-2.9l-3-5.3h0v5.3h-2.9V708z&quot;/&gt; &lt;path fill=&quot;#F26B2A&quot; d=&quot;M28.6,716.7c-0.7,0.9-1.7,1.2-2.8,1.2c-2.9,0-4.7-2.2-4.7-5c0-3.7,2.6-5.2,4.8-5.2c2.5,0,4.1,1.4,4.5,3.7 h-2.9c-0.1-0.7-0.7-1.2-1.4-1.2c-2.1,0-2,2.2-2,2.8c0,0.9,0.4,2.5,2.2,2.5c0.7,0,1.4-0.4,1.6-1.1h-1.3v-2.1h4v5.4h-1.9L28.6,716.7z &quot;/&gt; &lt;path fill=&quot;#F26B2A&quot; d=&quot;M31.4,708h3v9.8h-3V708z&quot;/&gt; &lt;path fill=&quot;#F26B2A&quot; d=&quot;M35.2,708h3.1l2.8,5.2h0V708H44v9.8h-2.9l-3-5.3h0v5.3h-2.8V708z&quot;/&gt; &lt;polygon fill=&quot;#F26B2A&quot; points=&quot;51.3,715.2 47.8,715.2 47.8,714 52.4,714 52.4,711.7 47.8,711.7 47.8,710.5 52.9,710.5 52.9,708 44.8,708 44.8,717.7 48.8,717.7 &quot;/&gt; &lt;g&gt; &lt;path fill=&quot;#F26B2A&quot; d=&quot;M54,708.4h-0.4V708h1.4v0.4h-0.4v1.2H54V708.4z&quot;/&gt; &lt;path fill=&quot;#F26B2A&quot; d=&quot;M55.1,708h0.7l0.2,0.9h0l0.2-0.9h0.7v1.6h-0.5v-1h0l-0.3,1h-0.4l-0.3-1h0v1h-0.5V708z&quot;/&gt; &lt;/g&gt; &lt;path fill=&quot;#F26B2A&quot; d=&quot;M63.6,724.5h4.6v-2.3h-4.6V721h5.1v-2.5h-8.1v9.8h8.2v-2.5h-5.2V724.5z M45.7,726.1c-1.4,0-1.9-1.4-1.9-2.7 c0-0.2,0-0.5,0.1-0.7l-2.7,2.7c0.6,1.9,2.3,3.1,4.6,3.1c2.9,0,4.5-2.1,4.5-4.1h-3C47.1,725.3,46.7,726.1,45.7,726.1z M47.2,722.1 h2.9c-0.2-1.7-1-2.9-2.3-3.5l-2.1,2.1C46.9,720.8,47.2,721.8,47.2,722.1z M58.2,723.7c1-0.4,1.5-1.4,1.5-2.5c0-1.8-1.5-2.8-3.2-2.8 h-5.7v9.8h3v-3.4h1.6c1.2,0,1.3,1,1.4,1.9c0,0.5,0.1,1,0.2,1.5h3c-0.3-0.5-0.3-1.6-0.3-2.1C59.6,724.9,59.1,724,58.2,723.7z M55.4,722.8h-1.6v-1.9h1.4c1.2,0,1.5,0.4,1.5,1C56.7,722.7,55.9,722.8,55.4,722.8z M94.8,724.4L94.8,724.4l-1.6-5.9h-3l2.9,9.8 h3.4l3.1-9.8h-3.1L94.8,724.4z M102.8,725.8v-1.2h4.6v-2.3h-4.6V721h5.1v-2.5h-8.1v9.8h8.2v-2.5H102.8z M86.9,728.3h3v-9.8h-3 V728.3z M72.7,718.5l-3.6,9.8h3l0.4-1.4h3.1l0.4,1.4h3.1l-3.6-9.8H72.7z M73.2,724.8l0.9-3h0l0.9,3H73.2z M77.8,721h2.7v7.3h3V721 h2.7v-2.5h-8.5V721z&quot;/&gt; &lt;/g&gt; &lt;g&gt; &lt;g&gt; &lt;text transform=&quot;matrix(1 0 0 1 60.0449 368.8075)&quot;&gt;&lt;tspan x=&quot;0&quot; y=&quot;0&quot; fill=&quot;#F26B2A&quot; font-family=&quot;'HelveticaNeueLTPro-Hv'&quot; font-size=&quot;16px&quot;&gt;of consumers would &lt;/tspan&gt;&lt;tspan x=&quot;-4&quot; y=&quot;17&quot; fill=&quot;#F26B2A&quot; font-family=&quot;'HelveticaNeueLTPro-Hv'&quot; font-size=&quot;16px&quot;&gt;purchase more items &lt;/tspan&gt;&lt;tspan x=&quot;37.1&quot; y=&quot;34&quot; fill=&quot;#F26B2A&quot; font-family=&quot;'HelveticaNeueLTPro-Hv'&quot; font-size=&quot;16px&quot;&gt;if offered a &lt;/tspan&gt;&lt;tspan x=&quot;-21.9&quot; y=&quot;51&quot; fill=&quot;#F26B2A&quot; font-family=&quot;'HelveticaNeueLTPro-Hv'&quot; font-size=&quot;16px&quot;&gt;try-before-you-buy option&lt;/tspan&gt;&lt;/text&gt; &lt;circle fill=&quot;#F26B2A&quot; cx=&quot;141&quot; cy=&quot;285.5&quot; r=&quot;62.9&quot;/&gt; &lt;text transform=&quot;matrix(1 0 0 1 97.3445 307.5774)&quot; fill=&quot;#FFFFFF&quot; font-family=&quot;'HelveticaNeueLTPro-Hv'&quot; font-size=&quot;68.1627px&quot;&gt;76&lt;/text&gt; &lt;text transform=&quot;matrix(1 0 0 1 128.3347 331.6394)&quot; fill=&quot;#FFFFFF&quot; font-family=&quot;'HelveticaNeueLTPro-Hv'&quot; font-size=&quot;23.4561px&quot;&gt;%&lt;/text&gt; &lt;/g&gt; &lt;path id=&quot;XMLID_7_&quot; fill=&quot;#FFFFFF&quot; d=&quot;M157.3,235.1c5.3,1.7,10.3,4.3,14.9,7.6c4.7,3.4,8.7,7.5,12.1,12.1c3.3,4.5,5.8,9.5,7.5,14.8 c1.7,5.4,2.6,10.9,2.6,16.6c0,5.7-0.9,11.3-2.6,16.6c-1.7,5.4-4.3,10.4-7.7,15c-3.3,4.6-7.3,8.6-11.9,11.9c-4.6,3.3-9.6,5.9-15,7.7 c-5.4,1.7-10.9,2.6-16.6,2.6c-5.7,0-11.3-0.9-16.6-2.6c-5.4-1.7-10.4-4.3-15-7.7c-4.6-3.4-8.7-7.4-12-12.1 c-3.3-4.5-5.8-9.5-7.5-14.8c-1.1-3.5-1.9-7.1-2.3-10.8c-0.5,0.1-0.9,0.2-1.4,0.2c-0.3,0-0.5,0-0.8-0.1c0.4,3.9,1.2,7.7,2.4,11.4 c1.8,5.5,4.4,10.7,7.8,15.4c3.5,4.8,7.7,9.1,12.5,12.6c4.8,3.5,10,6.2,15.6,8c5.6,1.8,11.4,2.7,17.3,2.7c5.9,0,11.7-0.9,17.3-2.7 c5.6-1.8,10.9-4.5,15.6-8c4.8-3.5,8.9-7.6,12.4-12.4c3.5-4.8,6.2-10,8-15.6c1.8-5.6,2.7-11.4,2.7-17.3c0-5.9-0.9-11.8-2.7-17.3 c-1.8-5.5-4.4-10.7-7.8-15.4c-3.5-4.9-7.8-9.1-12.6-12.6c-4.7-3.4-10-6.1-15.5-7.9c-5.6-1.8-11.4-2.7-17.3-2.7v2.2 C146.4,232.4,152,233.3,157.3,235.1z&quot;/&gt; &lt;circle id=&quot;XMLID_5_&quot; fill=&quot;#FFFFFF&quot; cx=&quot;85.7&quot; cy=&quot;286.2&quot; r=&quot;3.7&quot;/&gt; &lt;/g&gt; &lt;g&gt; &lt;g&gt; &lt;text transform=&quot;matrix(1 0 0 1 20.9258 603.8075)&quot;&gt;&lt;tspan x=&quot;0&quot; y=&quot;0&quot; fill=&quot;#F26B2A&quot; font-family=&quot;'HelveticaNeueLTPro-Hv'&quot; font-size=&quot;16px&quot;&gt;of consumers expect retailers &lt;/tspan&gt;&lt;tspan x=&quot;70.5&quot; y=&quot;17&quot; fill=&quot;#F26B2A&quot; font-family=&quot;'HelveticaNeueLTPro-Hv'&quot; font-size=&quot;16px&quot;&gt;to launch an &lt;/tspan&gt;&lt;tspan x=&quot;44.8&quot; y=&quot;34&quot; fill=&quot;#F26B2A&quot; font-family=&quot;'HelveticaNeueLTPro-Hv'&quot; font-size=&quot;16px&quot;&gt;AR app imminently&lt;/tspan&gt;&lt;/text&gt; &lt;circle fill=&quot;#F26B2A&quot; cx=&quot;141&quot; cy=&quot;520.5&quot; r=&quot;62.9&quot;/&gt; &lt;text transform=&quot;matrix(1 0 0 1 97.3445 542.5774)&quot; fill=&quot;#FFFFFF&quot; font-family=&quot;'HelveticaNeueLTPro-Hv'&quot; font-size=&quot;68.1627px&quot;&gt;69&lt;/text&gt; &lt;text transform=&quot;matrix(1 0 0 1 128.3347 566.6395)&quot; fill=&quot;#FFFFFF&quot; font-family=&quot;'HelveticaNeueLTPro-Hv'&quot; font-size=&quot;23.4561px&quot;&gt;%&lt;/text&gt; &lt;/g&gt; &lt;/g&gt; &lt;g&gt; &lt;path fill=&quot;#009BB5&quot; d=&quot;M672.2,580.2c-19-11.4-50.2-11.9-69.6-1.2c-19.4,10.8-19.7,28.8-0.7,40.2c19,11.4,49.8,11.9,69.6,1.4 C693.3,609,691.3,591.6,672.2,580.2z&quot;/&gt; &lt;path fill=&quot;#E84200&quot; d=&quot;M656.5,577.7c-18.1-10.8-47.7-11.3-66.1-1.1c-18.4,10.2-18.7,27.3-0.6,38.2c18.1,10.8,47.3,11.3,66.1,1.3 C676.5,605,674.6,588.5,656.5,577.7z&quot;/&gt; &lt;path fill=&quot;#F26B2A&quot; d=&quot;M655.9,566.5c-18.1-10.8-47.7-11.3-66.1-1.1c-18.4,10.2-18.7,27.3-0.6,38.2c18.1,10.8,47.3,11.3,66.1,1.3 C675.9,593.8,674,577.3,655.9,566.5z&quot;/&gt; &lt;polyline fill=&quot;none&quot; stroke=&quot;#FFFFFF&quot; stroke-width=&quot;15.8705&quot; stroke-linecap=&quot;round&quot; stroke-linejoin=&quot;round&quot; stroke-miterlimit=&quot;10&quot; points=&quot; 611.2,573.9 605.8,592.3 649.3,582.5 &quot;/&gt; &lt;/g&gt; &lt;path id=&quot;XMLID_3_&quot; fill=&quot;#FFFFFF&quot; d=&quot;M186.7,488.7c-3.5-4.9-7.8-9.2-12.7-12.7c-4.8-3.5-10-6.1-15.6-8c-5.6-1.8-11.5-2.7-17.4-2.7 v2.3c5.7,0,11.3,0.9,16.7,2.6c5.4,1.7,10.4,4.3,15,7.6c4.7,3.4,8.8,7.5,12.2,12.2c3.3,4.6,5.8,9.6,7.6,14.9c1.7,5.4,2.6,11,2.6,16.7 c0,5.7-0.9,11.3-2.6,16.7c-1.8,5.4-4.3,10.5-7.7,15.1c-3.3,4.6-7.4,8.6-12,12c-4.6,3.4-9.7,5.9-15.1,7.7c-5.4,1.7-11,2.6-16.7,2.6 c-5.7,0-11.3-0.9-16.7-2.6c-5.4-1.8-10.5-4.3-15.1-7.7c-4.7-3.4-8.7-7.5-12.1-12.2c-2.1-3-4-6.1-5.5-9.5c-0.6,0.4-1.3,0.7-2.1,0.8 c1.6,3.5,3.5,6.8,5.7,10c3.5,4.9,7.8,9.1,12.6,12.7c4.8,3.5,10.1,6.2,15.7,8c5.6,1.8,11.5,2.7,17.4,2.7c6,0,11.8-0.9,17.4-2.7 c5.6-1.8,10.9-4.5,15.7-8c4.8-3.5,9-7.7,12.5-12.5c3.5-4.8,6.2-10.1,8-15.7c1.8-5.6,2.7-11.5,2.7-17.4c0-6-0.9-11.8-2.7-17.4 C192.8,498.7,190.2,493.5,186.7,488.7z&quot;/&gt; &lt;circle id=&quot;XMLID_1_&quot; fill=&quot;#FFFFFF&quot; cx=&quot;88.5&quot; cy=&quot;538.7&quot; r=&quot;3.8&quot;/&gt; &lt;line fill=&quot;none&quot; stroke=&quot;#FF6600&quot; stroke-width=&quot;7.5105&quot; stroke-linecap=&quot;round&quot; stroke-linejoin=&quot;round&quot; x1=&quot;139.9&quot; y1=&quot;434.5&quot; x2=&quot;139.9&quot; y2=&quot;446.2&quot;/&gt; &lt;/svg&gt; ">
            <a:extLst>
              <a:ext uri="{FF2B5EF4-FFF2-40B4-BE49-F238E27FC236}">
                <a16:creationId xmlns:a16="http://schemas.microsoft.com/office/drawing/2014/main" id="{14F6551A-9A53-4EFE-B1F5-19E40A954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0"/>
            <a:ext cx="7694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86580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2.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024DF7-0783-4549-86B7-A48B29FBA9C2}">
  <ds:schemaRefs>
    <ds:schemaRef ds:uri="http://schemas.microsoft.com/sharepoint/v3"/>
    <ds:schemaRef ds:uri="http://schemas.microsoft.com/office/2006/documentManagement/types"/>
    <ds:schemaRef ds:uri="http://purl.org/dc/elements/1.1/"/>
    <ds:schemaRef ds:uri="http://purl.org/dc/dcmitype/"/>
    <ds:schemaRef ds:uri="http://purl.org/dc/terms/"/>
    <ds:schemaRef ds:uri="http://schemas.microsoft.com/office/infopath/2007/PartnerControls"/>
    <ds:schemaRef ds:uri="http://www.w3.org/XML/1998/namespace"/>
    <ds:schemaRef ds:uri="http://schemas.openxmlformats.org/package/2006/metadata/core-properties"/>
    <ds:schemaRef ds:uri="fb0879af-3eba-417a-a55a-ffe6dcd6ca77"/>
    <ds:schemaRef ds:uri="6dc4bcd6-49db-4c07-9060-8acfc67cef9f"/>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0</TotalTime>
  <Words>1161</Words>
  <Application>Microsoft Office PowerPoint</Application>
  <PresentationFormat>Widescreen</PresentationFormat>
  <Paragraphs>124</Paragraphs>
  <Slides>34</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Century Gothic</vt:lpstr>
      <vt:lpstr>Office Theme</vt:lpstr>
      <vt:lpstr>PowerPoint Presentation</vt:lpstr>
      <vt:lpstr>AUGMENTED REALITY AS A NOVEL WAY OF SHOPPING</vt:lpstr>
      <vt:lpstr>What is Augmented Reality? </vt:lpstr>
      <vt:lpstr>Augmented Reality for Shopping and Ecommerce</vt:lpstr>
      <vt:lpstr>Popularity of AR</vt:lpstr>
      <vt:lpstr>STATS AND TRENDS</vt:lpstr>
      <vt:lpstr>Why Choose AR?</vt:lpstr>
      <vt:lpstr>PowerPoint Presentation</vt:lpstr>
      <vt:lpstr>PowerPoint Presentation</vt:lpstr>
      <vt:lpstr>Augmented Reality: A Gate Way to Retail Innovation </vt:lpstr>
      <vt:lpstr>INTRODUCE AR TO YOUR RETAIL BUSINESS</vt:lpstr>
      <vt:lpstr>Engaging Customer  Experiences</vt:lpstr>
      <vt:lpstr>Demonstration of AR Furniture</vt:lpstr>
      <vt:lpstr>Increase Customer Confidence and Lower Return Rates</vt:lpstr>
      <vt:lpstr>Price verification and Item Location  </vt:lpstr>
      <vt:lpstr>Virtual-store order picking</vt:lpstr>
      <vt:lpstr> Shipping &amp; Receiving </vt:lpstr>
      <vt:lpstr>Personalization of User Content with AR </vt:lpstr>
      <vt:lpstr>Ease of Trials/Tryouts </vt:lpstr>
      <vt:lpstr>Diversity of Shopping</vt:lpstr>
      <vt:lpstr>Reduces Hygienic Issues</vt:lpstr>
      <vt:lpstr>A Time Saving System</vt:lpstr>
      <vt:lpstr>Augmented Reality for Furniture Stores.</vt:lpstr>
      <vt:lpstr>Popular Furniture Apps Using AR</vt:lpstr>
      <vt:lpstr>GROCERY SHOPPING WITH  AUGMENTED REALITY</vt:lpstr>
      <vt:lpstr>Navigating through a large or unfamiliar family to find to find all the items on your list isn’t any fun. Wouldn’t it be great to have a shopping route which guide you to your items? What if you could learn more about an item simply by looking at it?</vt:lpstr>
      <vt:lpstr>Luckily Alex uses the fresh land  market app on her smartphone. </vt:lpstr>
      <vt:lpstr>White </vt:lpstr>
      <vt:lpstr>ITEM#1: Potato Chips  With map as a guide, Alex walks over and grabs a bag of potato chips. When she looks at it with her smartphone, the app recognizes it and displays useful information like it's price and user ratings. Alex checks the potato chips off her list in the app.</vt:lpstr>
      <vt:lpstr>ITEM#2: Pasta Sause</vt:lpstr>
      <vt:lpstr> Last one is cereal. Alex recently chose to avoid processed sugars and already configured the app to tell her if anything contains them.     </vt:lpstr>
      <vt:lpstr>White </vt:lpstr>
      <vt:lpstr>SHOPPING  IS FINISHED!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2021-12-08T01:49:59Z</dcterms:created>
  <dcterms:modified xsi:type="dcterms:W3CDTF">2021-12-12T05:06:01Z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